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sldIdLst>
    <p:sldId id="293" r:id="rId5"/>
    <p:sldId id="294" r:id="rId6"/>
    <p:sldId id="295" r:id="rId7"/>
    <p:sldId id="296" r:id="rId8"/>
    <p:sldId id="29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7DEB44-A255-45A4-88D8-D5C739D081C5}" v="4" dt="2020-06-15T08:14:20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548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9392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740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7236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42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84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9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6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3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5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8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4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7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498" b="5593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450" y="1678665"/>
            <a:ext cx="4482553" cy="2369131"/>
          </a:xfrm>
        </p:spPr>
        <p:txBody>
          <a:bodyPr>
            <a:normAutofit fontScale="90000"/>
          </a:bodyPr>
          <a:lstStyle/>
          <a:p>
            <a:r>
              <a:rPr lang="en-US" dirty="0"/>
              <a:t>Memorial Gardens 2020</a:t>
            </a:r>
            <a:br>
              <a:rPr lang="en-US" dirty="0"/>
            </a:br>
            <a:br>
              <a:rPr lang="en-US" dirty="0"/>
            </a:br>
            <a:r>
              <a:rPr lang="en-US" sz="3600" i="1" dirty="0"/>
              <a:t>Before and after</a:t>
            </a: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EA18FF21-A200-415E-91A1-AD97A8DB3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34" y="1315616"/>
            <a:ext cx="11716442" cy="4399719"/>
          </a:xfrm>
        </p:spPr>
      </p:pic>
    </p:spTree>
    <p:extLst>
      <p:ext uri="{BB962C8B-B14F-4D97-AF65-F5344CB8AC3E}">
        <p14:creationId xmlns:p14="http://schemas.microsoft.com/office/powerpoint/2010/main" val="45775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h with buildings on the side of a road&#10;&#10;Description automatically generated">
            <a:extLst>
              <a:ext uri="{FF2B5EF4-FFF2-40B4-BE49-F238E27FC236}">
                <a16:creationId xmlns:a16="http://schemas.microsoft.com/office/drawing/2014/main" id="{CADF5A01-1096-40A6-A04B-172FA81D1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9" y="1174993"/>
            <a:ext cx="11735919" cy="40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3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ard with grass and trees&#10;&#10;Description automatically generated">
            <a:extLst>
              <a:ext uri="{FF2B5EF4-FFF2-40B4-BE49-F238E27FC236}">
                <a16:creationId xmlns:a16="http://schemas.microsoft.com/office/drawing/2014/main" id="{03DBD414-DE08-460E-BF03-3059A4170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5" y="1306286"/>
            <a:ext cx="11807534" cy="39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on the side of the road&#10;&#10;Description automatically generated">
            <a:extLst>
              <a:ext uri="{FF2B5EF4-FFF2-40B4-BE49-F238E27FC236}">
                <a16:creationId xmlns:a16="http://schemas.microsoft.com/office/drawing/2014/main" id="{FA7EFB22-855C-4319-969E-0C3C19EC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544237"/>
            <a:ext cx="11814783" cy="37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620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Memorial Gardens 2020  Before and after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2020-06-15T08:07:43Z</dcterms:created>
  <dcterms:modified xsi:type="dcterms:W3CDTF">2020-06-15T08:32:03Z</dcterms:modified>
</cp:coreProperties>
</file>