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6"/>
    <p:restoredTop sz="94668"/>
  </p:normalViewPr>
  <p:slideViewPr>
    <p:cSldViewPr snapToGrid="0">
      <p:cViewPr varScale="1">
        <p:scale>
          <a:sx n="105" d="100"/>
          <a:sy n="105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AA2FE-974A-440E-A60A-5AC36E0FE66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1CE3D-78AB-444D-B636-1371A8048A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~2 years at community college</a:t>
          </a:r>
        </a:p>
      </dgm:t>
    </dgm:pt>
    <dgm:pt modelId="{EEB1F1C4-2B95-477C-A86C-583459977268}" type="parTrans" cxnId="{2B882273-39C3-4DDE-B360-50389E27262F}">
      <dgm:prSet/>
      <dgm:spPr/>
      <dgm:t>
        <a:bodyPr/>
        <a:lstStyle/>
        <a:p>
          <a:endParaRPr lang="en-US"/>
        </a:p>
      </dgm:t>
    </dgm:pt>
    <dgm:pt modelId="{87130CCF-DB61-4CD1-99BB-B81B6E2A4DEB}" type="sibTrans" cxnId="{2B882273-39C3-4DDE-B360-50389E27262F}">
      <dgm:prSet/>
      <dgm:spPr/>
      <dgm:t>
        <a:bodyPr/>
        <a:lstStyle/>
        <a:p>
          <a:endParaRPr lang="en-US"/>
        </a:p>
      </dgm:t>
    </dgm:pt>
    <dgm:pt modelId="{799F7E02-8856-4056-973B-3AAB21515E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~2 years at a 4 year university</a:t>
          </a:r>
        </a:p>
      </dgm:t>
    </dgm:pt>
    <dgm:pt modelId="{AAA0DA68-4FFB-4C5A-8A97-43706B2FFF3E}" type="parTrans" cxnId="{0C5BA704-8B74-4258-BF0E-44695372C15C}">
      <dgm:prSet/>
      <dgm:spPr/>
      <dgm:t>
        <a:bodyPr/>
        <a:lstStyle/>
        <a:p>
          <a:endParaRPr lang="en-US"/>
        </a:p>
      </dgm:t>
    </dgm:pt>
    <dgm:pt modelId="{BDAE3A60-068E-4309-B9D7-449C5947DB65}" type="sibTrans" cxnId="{0C5BA704-8B74-4258-BF0E-44695372C15C}">
      <dgm:prSet/>
      <dgm:spPr/>
      <dgm:t>
        <a:bodyPr/>
        <a:lstStyle/>
        <a:p>
          <a:endParaRPr lang="en-US"/>
        </a:p>
      </dgm:t>
    </dgm:pt>
    <dgm:pt modelId="{AFAE92FD-81D6-410E-BC2E-A0243EAD47C8}" type="pres">
      <dgm:prSet presAssocID="{F4EAA2FE-974A-440E-A60A-5AC36E0FE666}" presName="root" presStyleCnt="0">
        <dgm:presLayoutVars>
          <dgm:dir/>
          <dgm:resizeHandles val="exact"/>
        </dgm:presLayoutVars>
      </dgm:prSet>
      <dgm:spPr/>
    </dgm:pt>
    <dgm:pt modelId="{1CF4EED3-69CC-4657-B1D3-F52E708252AA}" type="pres">
      <dgm:prSet presAssocID="{BDE1CE3D-78AB-444D-B636-1371A8048AC2}" presName="compNode" presStyleCnt="0"/>
      <dgm:spPr/>
    </dgm:pt>
    <dgm:pt modelId="{8B06F3D6-12AA-40CF-96E7-4BDE5402A108}" type="pres">
      <dgm:prSet presAssocID="{BDE1CE3D-78AB-444D-B636-1371A8048AC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AA4283F-1529-40E0-ADC1-C14470139C08}" type="pres">
      <dgm:prSet presAssocID="{BDE1CE3D-78AB-444D-B636-1371A8048AC2}" presName="spaceRect" presStyleCnt="0"/>
      <dgm:spPr/>
    </dgm:pt>
    <dgm:pt modelId="{1209EF43-097A-48DE-AD95-75FCD28F7284}" type="pres">
      <dgm:prSet presAssocID="{BDE1CE3D-78AB-444D-B636-1371A8048AC2}" presName="textRect" presStyleLbl="revTx" presStyleIdx="0" presStyleCnt="2">
        <dgm:presLayoutVars>
          <dgm:chMax val="1"/>
          <dgm:chPref val="1"/>
        </dgm:presLayoutVars>
      </dgm:prSet>
      <dgm:spPr/>
    </dgm:pt>
    <dgm:pt modelId="{6C0DF50A-3AB5-464D-A0F0-50711D05F640}" type="pres">
      <dgm:prSet presAssocID="{87130CCF-DB61-4CD1-99BB-B81B6E2A4DEB}" presName="sibTrans" presStyleCnt="0"/>
      <dgm:spPr/>
    </dgm:pt>
    <dgm:pt modelId="{8222FA5B-C767-402E-9FA4-73F375C521A6}" type="pres">
      <dgm:prSet presAssocID="{799F7E02-8856-4056-973B-3AAB21515E82}" presName="compNode" presStyleCnt="0"/>
      <dgm:spPr/>
    </dgm:pt>
    <dgm:pt modelId="{3E67E869-1689-4D30-A6FD-BF6FE960A23F}" type="pres">
      <dgm:prSet presAssocID="{799F7E02-8856-4056-973B-3AAB21515E8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99B995-D5E2-4A95-B35E-6788FBCA69FD}" type="pres">
      <dgm:prSet presAssocID="{799F7E02-8856-4056-973B-3AAB21515E82}" presName="spaceRect" presStyleCnt="0"/>
      <dgm:spPr/>
    </dgm:pt>
    <dgm:pt modelId="{26BBE230-35F5-4D20-A404-397B1D4EADEB}" type="pres">
      <dgm:prSet presAssocID="{799F7E02-8856-4056-973B-3AAB21515E8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C5BA704-8B74-4258-BF0E-44695372C15C}" srcId="{F4EAA2FE-974A-440E-A60A-5AC36E0FE666}" destId="{799F7E02-8856-4056-973B-3AAB21515E82}" srcOrd="1" destOrd="0" parTransId="{AAA0DA68-4FFB-4C5A-8A97-43706B2FFF3E}" sibTransId="{BDAE3A60-068E-4309-B9D7-449C5947DB65}"/>
    <dgm:cxn modelId="{F2F51306-2B5C-455B-8DD2-D3A6E042BF31}" type="presOf" srcId="{799F7E02-8856-4056-973B-3AAB21515E82}" destId="{26BBE230-35F5-4D20-A404-397B1D4EADEB}" srcOrd="0" destOrd="0" presId="urn:microsoft.com/office/officeart/2018/2/layout/IconLabelList"/>
    <dgm:cxn modelId="{714E7030-5A85-43B3-B0A6-59977692EEF6}" type="presOf" srcId="{BDE1CE3D-78AB-444D-B636-1371A8048AC2}" destId="{1209EF43-097A-48DE-AD95-75FCD28F7284}" srcOrd="0" destOrd="0" presId="urn:microsoft.com/office/officeart/2018/2/layout/IconLabelList"/>
    <dgm:cxn modelId="{88145541-8D68-4301-8E09-D9D04838C588}" type="presOf" srcId="{F4EAA2FE-974A-440E-A60A-5AC36E0FE666}" destId="{AFAE92FD-81D6-410E-BC2E-A0243EAD47C8}" srcOrd="0" destOrd="0" presId="urn:microsoft.com/office/officeart/2018/2/layout/IconLabelList"/>
    <dgm:cxn modelId="{2B882273-39C3-4DDE-B360-50389E27262F}" srcId="{F4EAA2FE-974A-440E-A60A-5AC36E0FE666}" destId="{BDE1CE3D-78AB-444D-B636-1371A8048AC2}" srcOrd="0" destOrd="0" parTransId="{EEB1F1C4-2B95-477C-A86C-583459977268}" sibTransId="{87130CCF-DB61-4CD1-99BB-B81B6E2A4DEB}"/>
    <dgm:cxn modelId="{A20296F9-F336-4A52-9103-5540E678197B}" type="presParOf" srcId="{AFAE92FD-81D6-410E-BC2E-A0243EAD47C8}" destId="{1CF4EED3-69CC-4657-B1D3-F52E708252AA}" srcOrd="0" destOrd="0" presId="urn:microsoft.com/office/officeart/2018/2/layout/IconLabelList"/>
    <dgm:cxn modelId="{0906A70B-E732-4A48-8894-8D55E665B8DC}" type="presParOf" srcId="{1CF4EED3-69CC-4657-B1D3-F52E708252AA}" destId="{8B06F3D6-12AA-40CF-96E7-4BDE5402A108}" srcOrd="0" destOrd="0" presId="urn:microsoft.com/office/officeart/2018/2/layout/IconLabelList"/>
    <dgm:cxn modelId="{FCE010C7-723F-4CBB-803A-22F3AEA3D26C}" type="presParOf" srcId="{1CF4EED3-69CC-4657-B1D3-F52E708252AA}" destId="{1AA4283F-1529-40E0-ADC1-C14470139C08}" srcOrd="1" destOrd="0" presId="urn:microsoft.com/office/officeart/2018/2/layout/IconLabelList"/>
    <dgm:cxn modelId="{4E98AEB9-008F-4139-A886-AF00B099B22B}" type="presParOf" srcId="{1CF4EED3-69CC-4657-B1D3-F52E708252AA}" destId="{1209EF43-097A-48DE-AD95-75FCD28F7284}" srcOrd="2" destOrd="0" presId="urn:microsoft.com/office/officeart/2018/2/layout/IconLabelList"/>
    <dgm:cxn modelId="{4357BA33-C555-4DE4-9287-5E5122B6B61F}" type="presParOf" srcId="{AFAE92FD-81D6-410E-BC2E-A0243EAD47C8}" destId="{6C0DF50A-3AB5-464D-A0F0-50711D05F640}" srcOrd="1" destOrd="0" presId="urn:microsoft.com/office/officeart/2018/2/layout/IconLabelList"/>
    <dgm:cxn modelId="{80A0EEA1-BF1D-4282-8AC9-3B417C2B1024}" type="presParOf" srcId="{AFAE92FD-81D6-410E-BC2E-A0243EAD47C8}" destId="{8222FA5B-C767-402E-9FA4-73F375C521A6}" srcOrd="2" destOrd="0" presId="urn:microsoft.com/office/officeart/2018/2/layout/IconLabelList"/>
    <dgm:cxn modelId="{0F060300-FF1C-4917-8D6D-A692EB69AE16}" type="presParOf" srcId="{8222FA5B-C767-402E-9FA4-73F375C521A6}" destId="{3E67E869-1689-4D30-A6FD-BF6FE960A23F}" srcOrd="0" destOrd="0" presId="urn:microsoft.com/office/officeart/2018/2/layout/IconLabelList"/>
    <dgm:cxn modelId="{FC7576B3-9E22-4F59-BF5A-12FF7B8FA7CF}" type="presParOf" srcId="{8222FA5B-C767-402E-9FA4-73F375C521A6}" destId="{AD99B995-D5E2-4A95-B35E-6788FBCA69FD}" srcOrd="1" destOrd="0" presId="urn:microsoft.com/office/officeart/2018/2/layout/IconLabelList"/>
    <dgm:cxn modelId="{50E4AC4F-F3D3-4577-B35B-C9C11346C290}" type="presParOf" srcId="{8222FA5B-C767-402E-9FA4-73F375C521A6}" destId="{26BBE230-35F5-4D20-A404-397B1D4EADE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61B7D-EC83-474A-9577-549616E97515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FB6C440-A9CE-479B-B520-2C730B07E758}">
      <dgm:prSet/>
      <dgm:spPr/>
      <dgm:t>
        <a:bodyPr/>
        <a:lstStyle/>
        <a:p>
          <a:r>
            <a:rPr lang="en-US" dirty="0"/>
            <a:t>30% First Generation to attend college</a:t>
          </a:r>
        </a:p>
      </dgm:t>
    </dgm:pt>
    <dgm:pt modelId="{DD62503E-9C49-4836-BD92-F48B44352436}" type="parTrans" cxnId="{A3E7D937-877F-411D-88A9-AB8C779D9843}">
      <dgm:prSet/>
      <dgm:spPr/>
      <dgm:t>
        <a:bodyPr/>
        <a:lstStyle/>
        <a:p>
          <a:endParaRPr lang="en-US"/>
        </a:p>
      </dgm:t>
    </dgm:pt>
    <dgm:pt modelId="{9175939E-554E-41AA-BF45-6CA1BF523A0E}" type="sibTrans" cxnId="{A3E7D937-877F-411D-88A9-AB8C779D9843}">
      <dgm:prSet/>
      <dgm:spPr/>
      <dgm:t>
        <a:bodyPr/>
        <a:lstStyle/>
        <a:p>
          <a:endParaRPr lang="en-US"/>
        </a:p>
      </dgm:t>
    </dgm:pt>
    <dgm:pt modelId="{E8A3319D-2381-4E63-973B-E7C0704A32E5}">
      <dgm:prSet/>
      <dgm:spPr/>
      <dgm:t>
        <a:bodyPr/>
        <a:lstStyle/>
        <a:p>
          <a:r>
            <a:rPr lang="en-US"/>
            <a:t>16% Single parents</a:t>
          </a:r>
        </a:p>
      </dgm:t>
    </dgm:pt>
    <dgm:pt modelId="{9E2542B4-492D-444F-862F-755F5825B5C4}" type="parTrans" cxnId="{FC38F361-083B-41D6-B1EC-23F3EF567A63}">
      <dgm:prSet/>
      <dgm:spPr/>
      <dgm:t>
        <a:bodyPr/>
        <a:lstStyle/>
        <a:p>
          <a:endParaRPr lang="en-US"/>
        </a:p>
      </dgm:t>
    </dgm:pt>
    <dgm:pt modelId="{6B6AEDB6-20A5-466F-95A5-443BB65C4A17}" type="sibTrans" cxnId="{FC38F361-083B-41D6-B1EC-23F3EF567A63}">
      <dgm:prSet/>
      <dgm:spPr/>
      <dgm:t>
        <a:bodyPr/>
        <a:lstStyle/>
        <a:p>
          <a:endParaRPr lang="en-US"/>
        </a:p>
      </dgm:t>
    </dgm:pt>
    <dgm:pt modelId="{78558FF7-7A2D-4D39-A618-36AC0CBEAE43}">
      <dgm:prSet/>
      <dgm:spPr/>
      <dgm:t>
        <a:bodyPr/>
        <a:lstStyle/>
        <a:p>
          <a:r>
            <a:rPr lang="en-US"/>
            <a:t>9% Non-US citizens</a:t>
          </a:r>
        </a:p>
      </dgm:t>
    </dgm:pt>
    <dgm:pt modelId="{E910391A-03E6-4A06-A7C3-FF1DF41F0189}" type="parTrans" cxnId="{FEB9006F-E03C-43D0-B442-C46564962DFD}">
      <dgm:prSet/>
      <dgm:spPr/>
      <dgm:t>
        <a:bodyPr/>
        <a:lstStyle/>
        <a:p>
          <a:endParaRPr lang="en-US"/>
        </a:p>
      </dgm:t>
    </dgm:pt>
    <dgm:pt modelId="{F399ABB4-2442-4C9B-8887-DBBA71E1E82B}" type="sibTrans" cxnId="{FEB9006F-E03C-43D0-B442-C46564962DFD}">
      <dgm:prSet/>
      <dgm:spPr/>
      <dgm:t>
        <a:bodyPr/>
        <a:lstStyle/>
        <a:p>
          <a:endParaRPr lang="en-US"/>
        </a:p>
      </dgm:t>
    </dgm:pt>
    <dgm:pt modelId="{23D0291F-E935-4346-8520-16484485BDA2}">
      <dgm:prSet/>
      <dgm:spPr/>
      <dgm:t>
        <a:bodyPr/>
        <a:lstStyle/>
        <a:p>
          <a:r>
            <a:rPr lang="en-US"/>
            <a:t>5% Veterans</a:t>
          </a:r>
        </a:p>
      </dgm:t>
    </dgm:pt>
    <dgm:pt modelId="{AD720E8B-D974-427A-878C-08228C6857FA}" type="parTrans" cxnId="{A1E638A5-E27E-4502-92AB-0C13A6982695}">
      <dgm:prSet/>
      <dgm:spPr/>
      <dgm:t>
        <a:bodyPr/>
        <a:lstStyle/>
        <a:p>
          <a:endParaRPr lang="en-US"/>
        </a:p>
      </dgm:t>
    </dgm:pt>
    <dgm:pt modelId="{1B89F133-F50F-4AFA-A36F-A2E2AA1385EE}" type="sibTrans" cxnId="{A1E638A5-E27E-4502-92AB-0C13A6982695}">
      <dgm:prSet/>
      <dgm:spPr/>
      <dgm:t>
        <a:bodyPr/>
        <a:lstStyle/>
        <a:p>
          <a:endParaRPr lang="en-US"/>
        </a:p>
      </dgm:t>
    </dgm:pt>
    <dgm:pt modelId="{CB54769F-3435-4FF9-8903-B5B91AE332B3}">
      <dgm:prSet/>
      <dgm:spPr/>
      <dgm:t>
        <a:bodyPr/>
        <a:lstStyle/>
        <a:p>
          <a:r>
            <a:rPr lang="en-US"/>
            <a:t>21% Students with disabilities</a:t>
          </a:r>
        </a:p>
      </dgm:t>
    </dgm:pt>
    <dgm:pt modelId="{97A9555E-C8F4-493E-8971-14FEA3967B15}" type="parTrans" cxnId="{EF9CB140-552A-4932-8733-3E0A21C11132}">
      <dgm:prSet/>
      <dgm:spPr/>
      <dgm:t>
        <a:bodyPr/>
        <a:lstStyle/>
        <a:p>
          <a:endParaRPr lang="en-US"/>
        </a:p>
      </dgm:t>
    </dgm:pt>
    <dgm:pt modelId="{A3D68E2B-7991-4072-9F72-012DDB45718A}" type="sibTrans" cxnId="{EF9CB140-552A-4932-8733-3E0A21C11132}">
      <dgm:prSet/>
      <dgm:spPr/>
      <dgm:t>
        <a:bodyPr/>
        <a:lstStyle/>
        <a:p>
          <a:endParaRPr lang="en-US"/>
        </a:p>
      </dgm:t>
    </dgm:pt>
    <dgm:pt modelId="{8CFD6E11-A13C-E44D-825E-F0AC15981881}" type="pres">
      <dgm:prSet presAssocID="{DC261B7D-EC83-474A-9577-549616E97515}" presName="linear" presStyleCnt="0">
        <dgm:presLayoutVars>
          <dgm:animLvl val="lvl"/>
          <dgm:resizeHandles val="exact"/>
        </dgm:presLayoutVars>
      </dgm:prSet>
      <dgm:spPr/>
    </dgm:pt>
    <dgm:pt modelId="{7AA2DA1D-5C94-8E48-BD51-9321F6ADF422}" type="pres">
      <dgm:prSet presAssocID="{1FB6C440-A9CE-479B-B520-2C730B07E75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9BC2485-1639-FF47-9440-17B8805C5358}" type="pres">
      <dgm:prSet presAssocID="{9175939E-554E-41AA-BF45-6CA1BF523A0E}" presName="spacer" presStyleCnt="0"/>
      <dgm:spPr/>
    </dgm:pt>
    <dgm:pt modelId="{BC2D1152-B1A6-5849-8F32-9CA95798C57E}" type="pres">
      <dgm:prSet presAssocID="{E8A3319D-2381-4E63-973B-E7C0704A32E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F50474-B51F-D849-B152-06131B30951D}" type="pres">
      <dgm:prSet presAssocID="{6B6AEDB6-20A5-466F-95A5-443BB65C4A17}" presName="spacer" presStyleCnt="0"/>
      <dgm:spPr/>
    </dgm:pt>
    <dgm:pt modelId="{709771EB-21E5-1345-A344-16E9782CB208}" type="pres">
      <dgm:prSet presAssocID="{78558FF7-7A2D-4D39-A618-36AC0CBEAE4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EAF147-87F8-B145-AF0A-8E1A4F4DF765}" type="pres">
      <dgm:prSet presAssocID="{F399ABB4-2442-4C9B-8887-DBBA71E1E82B}" presName="spacer" presStyleCnt="0"/>
      <dgm:spPr/>
    </dgm:pt>
    <dgm:pt modelId="{5A895CD5-8F3F-AC41-876F-1733BFFDC6F2}" type="pres">
      <dgm:prSet presAssocID="{23D0291F-E935-4346-8520-16484485BDA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AAAF5D7-049A-5642-BA30-AE9E79668B44}" type="pres">
      <dgm:prSet presAssocID="{1B89F133-F50F-4AFA-A36F-A2E2AA1385EE}" presName="spacer" presStyleCnt="0"/>
      <dgm:spPr/>
    </dgm:pt>
    <dgm:pt modelId="{A92F51D3-B673-DC40-A1E7-3EB5BAE44C1C}" type="pres">
      <dgm:prSet presAssocID="{CB54769F-3435-4FF9-8903-B5B91AE332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8E5850D-7258-E548-AEB5-0A79CA58E66D}" type="presOf" srcId="{CB54769F-3435-4FF9-8903-B5B91AE332B3}" destId="{A92F51D3-B673-DC40-A1E7-3EB5BAE44C1C}" srcOrd="0" destOrd="0" presId="urn:microsoft.com/office/officeart/2005/8/layout/vList2"/>
    <dgm:cxn modelId="{625CE018-1142-C84C-BC9B-CDB0D1A4C72F}" type="presOf" srcId="{1FB6C440-A9CE-479B-B520-2C730B07E758}" destId="{7AA2DA1D-5C94-8E48-BD51-9321F6ADF422}" srcOrd="0" destOrd="0" presId="urn:microsoft.com/office/officeart/2005/8/layout/vList2"/>
    <dgm:cxn modelId="{93304928-5172-7041-84E7-6393CF3512C1}" type="presOf" srcId="{E8A3319D-2381-4E63-973B-E7C0704A32E5}" destId="{BC2D1152-B1A6-5849-8F32-9CA95798C57E}" srcOrd="0" destOrd="0" presId="urn:microsoft.com/office/officeart/2005/8/layout/vList2"/>
    <dgm:cxn modelId="{A3E7D937-877F-411D-88A9-AB8C779D9843}" srcId="{DC261B7D-EC83-474A-9577-549616E97515}" destId="{1FB6C440-A9CE-479B-B520-2C730B07E758}" srcOrd="0" destOrd="0" parTransId="{DD62503E-9C49-4836-BD92-F48B44352436}" sibTransId="{9175939E-554E-41AA-BF45-6CA1BF523A0E}"/>
    <dgm:cxn modelId="{EF9CB140-552A-4932-8733-3E0A21C11132}" srcId="{DC261B7D-EC83-474A-9577-549616E97515}" destId="{CB54769F-3435-4FF9-8903-B5B91AE332B3}" srcOrd="4" destOrd="0" parTransId="{97A9555E-C8F4-493E-8971-14FEA3967B15}" sibTransId="{A3D68E2B-7991-4072-9F72-012DDB45718A}"/>
    <dgm:cxn modelId="{FC38F361-083B-41D6-B1EC-23F3EF567A63}" srcId="{DC261B7D-EC83-474A-9577-549616E97515}" destId="{E8A3319D-2381-4E63-973B-E7C0704A32E5}" srcOrd="1" destOrd="0" parTransId="{9E2542B4-492D-444F-862F-755F5825B5C4}" sibTransId="{6B6AEDB6-20A5-466F-95A5-443BB65C4A17}"/>
    <dgm:cxn modelId="{FEB9006F-E03C-43D0-B442-C46564962DFD}" srcId="{DC261B7D-EC83-474A-9577-549616E97515}" destId="{78558FF7-7A2D-4D39-A618-36AC0CBEAE43}" srcOrd="2" destOrd="0" parTransId="{E910391A-03E6-4A06-A7C3-FF1DF41F0189}" sibTransId="{F399ABB4-2442-4C9B-8887-DBBA71E1E82B}"/>
    <dgm:cxn modelId="{A1E638A5-E27E-4502-92AB-0C13A6982695}" srcId="{DC261B7D-EC83-474A-9577-549616E97515}" destId="{23D0291F-E935-4346-8520-16484485BDA2}" srcOrd="3" destOrd="0" parTransId="{AD720E8B-D974-427A-878C-08228C6857FA}" sibTransId="{1B89F133-F50F-4AFA-A36F-A2E2AA1385EE}"/>
    <dgm:cxn modelId="{A1358EA7-0659-674A-9486-EFFC031E845C}" type="presOf" srcId="{DC261B7D-EC83-474A-9577-549616E97515}" destId="{8CFD6E11-A13C-E44D-825E-F0AC15981881}" srcOrd="0" destOrd="0" presId="urn:microsoft.com/office/officeart/2005/8/layout/vList2"/>
    <dgm:cxn modelId="{6DF338AA-8F96-5B49-9696-0958CC82F72C}" type="presOf" srcId="{78558FF7-7A2D-4D39-A618-36AC0CBEAE43}" destId="{709771EB-21E5-1345-A344-16E9782CB208}" srcOrd="0" destOrd="0" presId="urn:microsoft.com/office/officeart/2005/8/layout/vList2"/>
    <dgm:cxn modelId="{23878CE0-6AC3-F044-901D-1766B8260394}" type="presOf" srcId="{23D0291F-E935-4346-8520-16484485BDA2}" destId="{5A895CD5-8F3F-AC41-876F-1733BFFDC6F2}" srcOrd="0" destOrd="0" presId="urn:microsoft.com/office/officeart/2005/8/layout/vList2"/>
    <dgm:cxn modelId="{89BBC0E0-6E00-774D-9E83-3E18A1A5450C}" type="presParOf" srcId="{8CFD6E11-A13C-E44D-825E-F0AC15981881}" destId="{7AA2DA1D-5C94-8E48-BD51-9321F6ADF422}" srcOrd="0" destOrd="0" presId="urn:microsoft.com/office/officeart/2005/8/layout/vList2"/>
    <dgm:cxn modelId="{DCD50EF9-BBD6-1F43-8277-C5D9B27F0430}" type="presParOf" srcId="{8CFD6E11-A13C-E44D-825E-F0AC15981881}" destId="{99BC2485-1639-FF47-9440-17B8805C5358}" srcOrd="1" destOrd="0" presId="urn:microsoft.com/office/officeart/2005/8/layout/vList2"/>
    <dgm:cxn modelId="{BBA7CF1C-A744-7B4A-9768-77977C13ABB9}" type="presParOf" srcId="{8CFD6E11-A13C-E44D-825E-F0AC15981881}" destId="{BC2D1152-B1A6-5849-8F32-9CA95798C57E}" srcOrd="2" destOrd="0" presId="urn:microsoft.com/office/officeart/2005/8/layout/vList2"/>
    <dgm:cxn modelId="{31B0BAC4-BF92-8A43-AE55-D1CC43519382}" type="presParOf" srcId="{8CFD6E11-A13C-E44D-825E-F0AC15981881}" destId="{83F50474-B51F-D849-B152-06131B30951D}" srcOrd="3" destOrd="0" presId="urn:microsoft.com/office/officeart/2005/8/layout/vList2"/>
    <dgm:cxn modelId="{78D34EA1-0FBE-CF47-9BD7-4F7DFF0E44AA}" type="presParOf" srcId="{8CFD6E11-A13C-E44D-825E-F0AC15981881}" destId="{709771EB-21E5-1345-A344-16E9782CB208}" srcOrd="4" destOrd="0" presId="urn:microsoft.com/office/officeart/2005/8/layout/vList2"/>
    <dgm:cxn modelId="{D2BD75D6-04B2-324A-81F3-406615FD024F}" type="presParOf" srcId="{8CFD6E11-A13C-E44D-825E-F0AC15981881}" destId="{54EAF147-87F8-B145-AF0A-8E1A4F4DF765}" srcOrd="5" destOrd="0" presId="urn:microsoft.com/office/officeart/2005/8/layout/vList2"/>
    <dgm:cxn modelId="{B403BA7B-C77C-104A-889B-CEA5DC3FD782}" type="presParOf" srcId="{8CFD6E11-A13C-E44D-825E-F0AC15981881}" destId="{5A895CD5-8F3F-AC41-876F-1733BFFDC6F2}" srcOrd="6" destOrd="0" presId="urn:microsoft.com/office/officeart/2005/8/layout/vList2"/>
    <dgm:cxn modelId="{AE50AA7C-EF36-9348-B32A-D02C07BA0E94}" type="presParOf" srcId="{8CFD6E11-A13C-E44D-825E-F0AC15981881}" destId="{BAAAF5D7-049A-5642-BA30-AE9E79668B44}" srcOrd="7" destOrd="0" presId="urn:microsoft.com/office/officeart/2005/8/layout/vList2"/>
    <dgm:cxn modelId="{E8548637-161A-AF4B-B4EE-2853B8E578C1}" type="presParOf" srcId="{8CFD6E11-A13C-E44D-825E-F0AC15981881}" destId="{A92F51D3-B673-DC40-A1E7-3EB5BAE44C1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95545F-9D65-4460-8238-B59674009DD3}" type="doc">
      <dgm:prSet loTypeId="urn:microsoft.com/office/officeart/2008/layout/HexagonCluster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F4803D-31F7-42DF-808C-F3CFF10798E8}">
      <dgm:prSet/>
      <dgm:spPr/>
      <dgm:t>
        <a:bodyPr/>
        <a:lstStyle/>
        <a:p>
          <a:r>
            <a:rPr lang="en-US"/>
            <a:t>52% Native American</a:t>
          </a:r>
        </a:p>
      </dgm:t>
    </dgm:pt>
    <dgm:pt modelId="{DF0F5435-D006-4283-8346-270590E87204}" type="parTrans" cxnId="{56E3FAEA-EC7B-4EDA-BF85-26BB3D7AD70E}">
      <dgm:prSet/>
      <dgm:spPr/>
      <dgm:t>
        <a:bodyPr/>
        <a:lstStyle/>
        <a:p>
          <a:endParaRPr lang="en-US"/>
        </a:p>
      </dgm:t>
    </dgm:pt>
    <dgm:pt modelId="{CF694B0E-87DD-4645-9978-731F1A7C3058}" type="sibTrans" cxnId="{56E3FAEA-EC7B-4EDA-BF85-26BB3D7AD70E}">
      <dgm:prSet/>
      <dgm:spPr/>
      <dgm:t>
        <a:bodyPr/>
        <a:lstStyle/>
        <a:p>
          <a:endParaRPr lang="en-US"/>
        </a:p>
      </dgm:t>
    </dgm:pt>
    <dgm:pt modelId="{1BD3C2FB-CCDF-486D-8582-44839D79CDF1}">
      <dgm:prSet/>
      <dgm:spPr/>
      <dgm:t>
        <a:bodyPr/>
        <a:lstStyle/>
        <a:p>
          <a:r>
            <a:rPr lang="en-US" dirty="0"/>
            <a:t>48% Hispanic</a:t>
          </a:r>
        </a:p>
      </dgm:t>
    </dgm:pt>
    <dgm:pt modelId="{8EFF83C7-B66D-440B-AF08-8D6927BDAF1F}" type="parTrans" cxnId="{5718CE57-1D4B-4285-9C0D-A970A76B6BDE}">
      <dgm:prSet/>
      <dgm:spPr/>
      <dgm:t>
        <a:bodyPr/>
        <a:lstStyle/>
        <a:p>
          <a:endParaRPr lang="en-US"/>
        </a:p>
      </dgm:t>
    </dgm:pt>
    <dgm:pt modelId="{2993343F-6CD6-4003-9985-259E8CA8F699}" type="sibTrans" cxnId="{5718CE57-1D4B-4285-9C0D-A970A76B6BDE}">
      <dgm:prSet/>
      <dgm:spPr/>
      <dgm:t>
        <a:bodyPr/>
        <a:lstStyle/>
        <a:p>
          <a:endParaRPr lang="en-US"/>
        </a:p>
      </dgm:t>
    </dgm:pt>
    <dgm:pt modelId="{BE2D0294-E731-4DA3-A53B-528EFFCEF407}">
      <dgm:prSet/>
      <dgm:spPr/>
      <dgm:t>
        <a:bodyPr/>
        <a:lstStyle/>
        <a:p>
          <a:r>
            <a:rPr lang="en-US"/>
            <a:t>39% Black</a:t>
          </a:r>
        </a:p>
      </dgm:t>
    </dgm:pt>
    <dgm:pt modelId="{857B1258-E8BF-485F-8BC8-645CDED7ADBC}" type="parTrans" cxnId="{1B73F069-B37B-420E-B30F-F29BA61B46D4}">
      <dgm:prSet/>
      <dgm:spPr/>
      <dgm:t>
        <a:bodyPr/>
        <a:lstStyle/>
        <a:p>
          <a:endParaRPr lang="en-US"/>
        </a:p>
      </dgm:t>
    </dgm:pt>
    <dgm:pt modelId="{1434BEB8-C638-45DC-BB88-CEAA75F0380D}" type="sibTrans" cxnId="{1B73F069-B37B-420E-B30F-F29BA61B46D4}">
      <dgm:prSet/>
      <dgm:spPr/>
      <dgm:t>
        <a:bodyPr/>
        <a:lstStyle/>
        <a:p>
          <a:endParaRPr lang="en-US"/>
        </a:p>
      </dgm:t>
    </dgm:pt>
    <dgm:pt modelId="{49758357-C216-41CC-BFDA-FBF8439B68F2}">
      <dgm:prSet/>
      <dgm:spPr/>
      <dgm:t>
        <a:bodyPr/>
        <a:lstStyle/>
        <a:p>
          <a:r>
            <a:rPr lang="en-US" dirty="0"/>
            <a:t>34% Asian Pacific Islander</a:t>
          </a:r>
        </a:p>
      </dgm:t>
    </dgm:pt>
    <dgm:pt modelId="{923C8460-4242-4A62-8736-BD016ED6C4E6}" type="parTrans" cxnId="{F008BFD1-CBFC-4EC8-87D6-D3CB759758D3}">
      <dgm:prSet/>
      <dgm:spPr/>
      <dgm:t>
        <a:bodyPr/>
        <a:lstStyle/>
        <a:p>
          <a:endParaRPr lang="en-US"/>
        </a:p>
      </dgm:t>
    </dgm:pt>
    <dgm:pt modelId="{DD4193D7-7321-45CB-AA96-4C2C0FF754B6}" type="sibTrans" cxnId="{F008BFD1-CBFC-4EC8-87D6-D3CB759758D3}">
      <dgm:prSet/>
      <dgm:spPr/>
      <dgm:t>
        <a:bodyPr/>
        <a:lstStyle/>
        <a:p>
          <a:endParaRPr lang="en-US"/>
        </a:p>
      </dgm:t>
    </dgm:pt>
    <dgm:pt modelId="{16A3FAE9-9B2E-7E4A-AB76-04BEA49EE4D1}" type="pres">
      <dgm:prSet presAssocID="{0595545F-9D65-4460-8238-B59674009DD3}" presName="Name0" presStyleCnt="0">
        <dgm:presLayoutVars>
          <dgm:chMax val="21"/>
          <dgm:chPref val="21"/>
        </dgm:presLayoutVars>
      </dgm:prSet>
      <dgm:spPr/>
    </dgm:pt>
    <dgm:pt modelId="{D3A6267D-9FA4-8849-B722-468F127FE69D}" type="pres">
      <dgm:prSet presAssocID="{A2F4803D-31F7-42DF-808C-F3CFF10798E8}" presName="text1" presStyleCnt="0"/>
      <dgm:spPr/>
    </dgm:pt>
    <dgm:pt modelId="{47E42E0E-ECDC-5C4E-8C34-C29CFA33D9AE}" type="pres">
      <dgm:prSet presAssocID="{A2F4803D-31F7-42DF-808C-F3CFF10798E8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2E2DF12-CA94-1740-A7B3-9C99E3EC6E90}" type="pres">
      <dgm:prSet presAssocID="{A2F4803D-31F7-42DF-808C-F3CFF10798E8}" presName="textaccent1" presStyleCnt="0"/>
      <dgm:spPr/>
    </dgm:pt>
    <dgm:pt modelId="{E871FEE3-B6F0-FF42-8345-80809E60BC50}" type="pres">
      <dgm:prSet presAssocID="{A2F4803D-31F7-42DF-808C-F3CFF10798E8}" presName="accentRepeatNode" presStyleLbl="solidAlignAcc1" presStyleIdx="0" presStyleCnt="8"/>
      <dgm:spPr/>
    </dgm:pt>
    <dgm:pt modelId="{C8B182EB-497F-D444-B894-E2E422422E64}" type="pres">
      <dgm:prSet presAssocID="{CF694B0E-87DD-4645-9978-731F1A7C3058}" presName="image1" presStyleCnt="0"/>
      <dgm:spPr/>
    </dgm:pt>
    <dgm:pt modelId="{839A9FF9-73DC-D749-8DE3-836E4964D3E8}" type="pres">
      <dgm:prSet presAssocID="{CF694B0E-87DD-4645-9978-731F1A7C3058}" presName="imageRepeatNode" presStyleLbl="alignAcc1" presStyleIdx="0" presStyleCnt="4"/>
      <dgm:spPr/>
    </dgm:pt>
    <dgm:pt modelId="{6E27C1B2-6DB6-5C4B-BEF7-A55911BDC5E1}" type="pres">
      <dgm:prSet presAssocID="{CF694B0E-87DD-4645-9978-731F1A7C3058}" presName="imageaccent1" presStyleCnt="0"/>
      <dgm:spPr/>
    </dgm:pt>
    <dgm:pt modelId="{46CC4358-7603-6C4A-AEFB-D629866FFF75}" type="pres">
      <dgm:prSet presAssocID="{CF694B0E-87DD-4645-9978-731F1A7C3058}" presName="accentRepeatNode" presStyleLbl="solidAlignAcc1" presStyleIdx="1" presStyleCnt="8"/>
      <dgm:spPr/>
    </dgm:pt>
    <dgm:pt modelId="{8CCC0A5B-C440-724B-8160-EF3E3A0CC445}" type="pres">
      <dgm:prSet presAssocID="{1BD3C2FB-CCDF-486D-8582-44839D79CDF1}" presName="text2" presStyleCnt="0"/>
      <dgm:spPr/>
    </dgm:pt>
    <dgm:pt modelId="{D65D94D0-B0EE-5743-A352-37F60B19FBC0}" type="pres">
      <dgm:prSet presAssocID="{1BD3C2FB-CCDF-486D-8582-44839D79CDF1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0E1082E-43E6-6643-B10E-1C2FCDF88007}" type="pres">
      <dgm:prSet presAssocID="{1BD3C2FB-CCDF-486D-8582-44839D79CDF1}" presName="textaccent2" presStyleCnt="0"/>
      <dgm:spPr/>
    </dgm:pt>
    <dgm:pt modelId="{EC90BF04-8E2A-0F4A-8E7F-29F626451265}" type="pres">
      <dgm:prSet presAssocID="{1BD3C2FB-CCDF-486D-8582-44839D79CDF1}" presName="accentRepeatNode" presStyleLbl="solidAlignAcc1" presStyleIdx="2" presStyleCnt="8"/>
      <dgm:spPr/>
    </dgm:pt>
    <dgm:pt modelId="{18A21CDC-33D4-274F-8EFD-28EB52679351}" type="pres">
      <dgm:prSet presAssocID="{2993343F-6CD6-4003-9985-259E8CA8F699}" presName="image2" presStyleCnt="0"/>
      <dgm:spPr/>
    </dgm:pt>
    <dgm:pt modelId="{86D3B774-0FB4-0445-8F21-E59DD6B4F70D}" type="pres">
      <dgm:prSet presAssocID="{2993343F-6CD6-4003-9985-259E8CA8F699}" presName="imageRepeatNode" presStyleLbl="alignAcc1" presStyleIdx="1" presStyleCnt="4"/>
      <dgm:spPr/>
    </dgm:pt>
    <dgm:pt modelId="{3E68473B-0532-4E46-ABEB-7444B65D6851}" type="pres">
      <dgm:prSet presAssocID="{2993343F-6CD6-4003-9985-259E8CA8F699}" presName="imageaccent2" presStyleCnt="0"/>
      <dgm:spPr/>
    </dgm:pt>
    <dgm:pt modelId="{31E9FACD-A7A0-DF46-9564-69D1A649B99C}" type="pres">
      <dgm:prSet presAssocID="{2993343F-6CD6-4003-9985-259E8CA8F699}" presName="accentRepeatNode" presStyleLbl="solidAlignAcc1" presStyleIdx="3" presStyleCnt="8"/>
      <dgm:spPr/>
    </dgm:pt>
    <dgm:pt modelId="{DCFDAA8C-9F5C-F94E-8547-6D64D19C6B68}" type="pres">
      <dgm:prSet presAssocID="{BE2D0294-E731-4DA3-A53B-528EFFCEF407}" presName="text3" presStyleCnt="0"/>
      <dgm:spPr/>
    </dgm:pt>
    <dgm:pt modelId="{C54D75A3-7BC4-AB47-A9CC-D93D081B36A9}" type="pres">
      <dgm:prSet presAssocID="{BE2D0294-E731-4DA3-A53B-528EFFCEF407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C00741A-5E70-5549-BD7B-01CBA85C3EB0}" type="pres">
      <dgm:prSet presAssocID="{BE2D0294-E731-4DA3-A53B-528EFFCEF407}" presName="textaccent3" presStyleCnt="0"/>
      <dgm:spPr/>
    </dgm:pt>
    <dgm:pt modelId="{62558BFE-4BD1-724C-8B4F-C9B553D6CC82}" type="pres">
      <dgm:prSet presAssocID="{BE2D0294-E731-4DA3-A53B-528EFFCEF407}" presName="accentRepeatNode" presStyleLbl="solidAlignAcc1" presStyleIdx="4" presStyleCnt="8"/>
      <dgm:spPr/>
    </dgm:pt>
    <dgm:pt modelId="{C5F37C78-D5E6-9742-A8DF-F0A4C7EE549C}" type="pres">
      <dgm:prSet presAssocID="{1434BEB8-C638-45DC-BB88-CEAA75F0380D}" presName="image3" presStyleCnt="0"/>
      <dgm:spPr/>
    </dgm:pt>
    <dgm:pt modelId="{8A290C54-FABB-1745-A475-53A64EB383DB}" type="pres">
      <dgm:prSet presAssocID="{1434BEB8-C638-45DC-BB88-CEAA75F0380D}" presName="imageRepeatNode" presStyleLbl="alignAcc1" presStyleIdx="2" presStyleCnt="4"/>
      <dgm:spPr/>
    </dgm:pt>
    <dgm:pt modelId="{E994E1F0-72C5-0C45-8BB6-2FDFE125C9E2}" type="pres">
      <dgm:prSet presAssocID="{1434BEB8-C638-45DC-BB88-CEAA75F0380D}" presName="imageaccent3" presStyleCnt="0"/>
      <dgm:spPr/>
    </dgm:pt>
    <dgm:pt modelId="{5EFF580F-B343-B342-B83F-D777F4BCBE37}" type="pres">
      <dgm:prSet presAssocID="{1434BEB8-C638-45DC-BB88-CEAA75F0380D}" presName="accentRepeatNode" presStyleLbl="solidAlignAcc1" presStyleIdx="5" presStyleCnt="8"/>
      <dgm:spPr/>
    </dgm:pt>
    <dgm:pt modelId="{86A51A38-DC16-8A4B-9CED-68F93F3F7EE9}" type="pres">
      <dgm:prSet presAssocID="{49758357-C216-41CC-BFDA-FBF8439B68F2}" presName="text4" presStyleCnt="0"/>
      <dgm:spPr/>
    </dgm:pt>
    <dgm:pt modelId="{735134B1-B6F9-BA4A-ACCE-8814FA837175}" type="pres">
      <dgm:prSet presAssocID="{49758357-C216-41CC-BFDA-FBF8439B68F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79329F9-9D7E-8F43-942A-ACACE495AC23}" type="pres">
      <dgm:prSet presAssocID="{49758357-C216-41CC-BFDA-FBF8439B68F2}" presName="textaccent4" presStyleCnt="0"/>
      <dgm:spPr/>
    </dgm:pt>
    <dgm:pt modelId="{CC106A08-7945-E048-90AF-65F8CA7726E8}" type="pres">
      <dgm:prSet presAssocID="{49758357-C216-41CC-BFDA-FBF8439B68F2}" presName="accentRepeatNode" presStyleLbl="solidAlignAcc1" presStyleIdx="6" presStyleCnt="8"/>
      <dgm:spPr/>
    </dgm:pt>
    <dgm:pt modelId="{44105B6F-9C8D-644F-B62A-598128E0D52A}" type="pres">
      <dgm:prSet presAssocID="{DD4193D7-7321-45CB-AA96-4C2C0FF754B6}" presName="image4" presStyleCnt="0"/>
      <dgm:spPr/>
    </dgm:pt>
    <dgm:pt modelId="{166EE4C8-3121-AA41-B1A0-A51F100DBC8D}" type="pres">
      <dgm:prSet presAssocID="{DD4193D7-7321-45CB-AA96-4C2C0FF754B6}" presName="imageRepeatNode" presStyleLbl="alignAcc1" presStyleIdx="3" presStyleCnt="4"/>
      <dgm:spPr/>
    </dgm:pt>
    <dgm:pt modelId="{53BA75DF-A098-A340-B592-F026E4D68194}" type="pres">
      <dgm:prSet presAssocID="{DD4193D7-7321-45CB-AA96-4C2C0FF754B6}" presName="imageaccent4" presStyleCnt="0"/>
      <dgm:spPr/>
    </dgm:pt>
    <dgm:pt modelId="{C11A36C8-58EC-D545-A149-27BE3E9F8AE7}" type="pres">
      <dgm:prSet presAssocID="{DD4193D7-7321-45CB-AA96-4C2C0FF754B6}" presName="accentRepeatNode" presStyleLbl="solidAlignAcc1" presStyleIdx="7" presStyleCnt="8"/>
      <dgm:spPr/>
    </dgm:pt>
  </dgm:ptLst>
  <dgm:cxnLst>
    <dgm:cxn modelId="{9C1B9843-DC07-394E-8D4D-EFBF569ADE3F}" type="presOf" srcId="{1434BEB8-C638-45DC-BB88-CEAA75F0380D}" destId="{8A290C54-FABB-1745-A475-53A64EB383DB}" srcOrd="0" destOrd="0" presId="urn:microsoft.com/office/officeart/2008/layout/HexagonCluster"/>
    <dgm:cxn modelId="{5718CE57-1D4B-4285-9C0D-A970A76B6BDE}" srcId="{0595545F-9D65-4460-8238-B59674009DD3}" destId="{1BD3C2FB-CCDF-486D-8582-44839D79CDF1}" srcOrd="1" destOrd="0" parTransId="{8EFF83C7-B66D-440B-AF08-8D6927BDAF1F}" sibTransId="{2993343F-6CD6-4003-9985-259E8CA8F699}"/>
    <dgm:cxn modelId="{70F7F060-173C-DD44-ADB1-BD35CFC15241}" type="presOf" srcId="{BE2D0294-E731-4DA3-A53B-528EFFCEF407}" destId="{C54D75A3-7BC4-AB47-A9CC-D93D081B36A9}" srcOrd="0" destOrd="0" presId="urn:microsoft.com/office/officeart/2008/layout/HexagonCluster"/>
    <dgm:cxn modelId="{0550F362-FB46-6949-9893-ED34901E98EA}" type="presOf" srcId="{2993343F-6CD6-4003-9985-259E8CA8F699}" destId="{86D3B774-0FB4-0445-8F21-E59DD6B4F70D}" srcOrd="0" destOrd="0" presId="urn:microsoft.com/office/officeart/2008/layout/HexagonCluster"/>
    <dgm:cxn modelId="{1B73F069-B37B-420E-B30F-F29BA61B46D4}" srcId="{0595545F-9D65-4460-8238-B59674009DD3}" destId="{BE2D0294-E731-4DA3-A53B-528EFFCEF407}" srcOrd="2" destOrd="0" parTransId="{857B1258-E8BF-485F-8BC8-645CDED7ADBC}" sibTransId="{1434BEB8-C638-45DC-BB88-CEAA75F0380D}"/>
    <dgm:cxn modelId="{98EF0A9B-3321-A848-829F-EE7932C58D34}" type="presOf" srcId="{49758357-C216-41CC-BFDA-FBF8439B68F2}" destId="{735134B1-B6F9-BA4A-ACCE-8814FA837175}" srcOrd="0" destOrd="0" presId="urn:microsoft.com/office/officeart/2008/layout/HexagonCluster"/>
    <dgm:cxn modelId="{DDB029AA-0376-454F-BDD5-AB83E1D6D298}" type="presOf" srcId="{A2F4803D-31F7-42DF-808C-F3CFF10798E8}" destId="{47E42E0E-ECDC-5C4E-8C34-C29CFA33D9AE}" srcOrd="0" destOrd="0" presId="urn:microsoft.com/office/officeart/2008/layout/HexagonCluster"/>
    <dgm:cxn modelId="{2DD9A2B0-2553-1A4D-B1EB-6D6694E7A466}" type="presOf" srcId="{1BD3C2FB-CCDF-486D-8582-44839D79CDF1}" destId="{D65D94D0-B0EE-5743-A352-37F60B19FBC0}" srcOrd="0" destOrd="0" presId="urn:microsoft.com/office/officeart/2008/layout/HexagonCluster"/>
    <dgm:cxn modelId="{F4AE81BA-CAB3-9A48-8528-5D3E511DF841}" type="presOf" srcId="{CF694B0E-87DD-4645-9978-731F1A7C3058}" destId="{839A9FF9-73DC-D749-8DE3-836E4964D3E8}" srcOrd="0" destOrd="0" presId="urn:microsoft.com/office/officeart/2008/layout/HexagonCluster"/>
    <dgm:cxn modelId="{F008BFD1-CBFC-4EC8-87D6-D3CB759758D3}" srcId="{0595545F-9D65-4460-8238-B59674009DD3}" destId="{49758357-C216-41CC-BFDA-FBF8439B68F2}" srcOrd="3" destOrd="0" parTransId="{923C8460-4242-4A62-8736-BD016ED6C4E6}" sibTransId="{DD4193D7-7321-45CB-AA96-4C2C0FF754B6}"/>
    <dgm:cxn modelId="{56E3FAEA-EC7B-4EDA-BF85-26BB3D7AD70E}" srcId="{0595545F-9D65-4460-8238-B59674009DD3}" destId="{A2F4803D-31F7-42DF-808C-F3CFF10798E8}" srcOrd="0" destOrd="0" parTransId="{DF0F5435-D006-4283-8346-270590E87204}" sibTransId="{CF694B0E-87DD-4645-9978-731F1A7C3058}"/>
    <dgm:cxn modelId="{569762F5-E145-454D-8B5F-6D77F7CDD1AD}" type="presOf" srcId="{0595545F-9D65-4460-8238-B59674009DD3}" destId="{16A3FAE9-9B2E-7E4A-AB76-04BEA49EE4D1}" srcOrd="0" destOrd="0" presId="urn:microsoft.com/office/officeart/2008/layout/HexagonCluster"/>
    <dgm:cxn modelId="{A3A402F9-0A8C-4E44-A194-06113C4772F4}" type="presOf" srcId="{DD4193D7-7321-45CB-AA96-4C2C0FF754B6}" destId="{166EE4C8-3121-AA41-B1A0-A51F100DBC8D}" srcOrd="0" destOrd="0" presId="urn:microsoft.com/office/officeart/2008/layout/HexagonCluster"/>
    <dgm:cxn modelId="{BD795EBC-CBD6-B047-827C-1145567B031F}" type="presParOf" srcId="{16A3FAE9-9B2E-7E4A-AB76-04BEA49EE4D1}" destId="{D3A6267D-9FA4-8849-B722-468F127FE69D}" srcOrd="0" destOrd="0" presId="urn:microsoft.com/office/officeart/2008/layout/HexagonCluster"/>
    <dgm:cxn modelId="{D8277931-55A2-714A-9916-2A297B6A095E}" type="presParOf" srcId="{D3A6267D-9FA4-8849-B722-468F127FE69D}" destId="{47E42E0E-ECDC-5C4E-8C34-C29CFA33D9AE}" srcOrd="0" destOrd="0" presId="urn:microsoft.com/office/officeart/2008/layout/HexagonCluster"/>
    <dgm:cxn modelId="{3CC9B882-F02B-7346-BDDE-CE7F28F20AFD}" type="presParOf" srcId="{16A3FAE9-9B2E-7E4A-AB76-04BEA49EE4D1}" destId="{62E2DF12-CA94-1740-A7B3-9C99E3EC6E90}" srcOrd="1" destOrd="0" presId="urn:microsoft.com/office/officeart/2008/layout/HexagonCluster"/>
    <dgm:cxn modelId="{49642856-8393-3F49-BE79-933E624D0397}" type="presParOf" srcId="{62E2DF12-CA94-1740-A7B3-9C99E3EC6E90}" destId="{E871FEE3-B6F0-FF42-8345-80809E60BC50}" srcOrd="0" destOrd="0" presId="urn:microsoft.com/office/officeart/2008/layout/HexagonCluster"/>
    <dgm:cxn modelId="{2C945EB1-14CF-604D-A32F-7CFC1B314A11}" type="presParOf" srcId="{16A3FAE9-9B2E-7E4A-AB76-04BEA49EE4D1}" destId="{C8B182EB-497F-D444-B894-E2E422422E64}" srcOrd="2" destOrd="0" presId="urn:microsoft.com/office/officeart/2008/layout/HexagonCluster"/>
    <dgm:cxn modelId="{FA3C6D15-34E5-7542-9FAB-39913FF09AB7}" type="presParOf" srcId="{C8B182EB-497F-D444-B894-E2E422422E64}" destId="{839A9FF9-73DC-D749-8DE3-836E4964D3E8}" srcOrd="0" destOrd="0" presId="urn:microsoft.com/office/officeart/2008/layout/HexagonCluster"/>
    <dgm:cxn modelId="{2E4CECEF-A145-A14C-85CB-BE327BA92DD0}" type="presParOf" srcId="{16A3FAE9-9B2E-7E4A-AB76-04BEA49EE4D1}" destId="{6E27C1B2-6DB6-5C4B-BEF7-A55911BDC5E1}" srcOrd="3" destOrd="0" presId="urn:microsoft.com/office/officeart/2008/layout/HexagonCluster"/>
    <dgm:cxn modelId="{FC72FDEE-AD74-794E-AF49-E7618F018B6D}" type="presParOf" srcId="{6E27C1B2-6DB6-5C4B-BEF7-A55911BDC5E1}" destId="{46CC4358-7603-6C4A-AEFB-D629866FFF75}" srcOrd="0" destOrd="0" presId="urn:microsoft.com/office/officeart/2008/layout/HexagonCluster"/>
    <dgm:cxn modelId="{7CD4CED6-46CD-6D43-A844-0480B4784D0E}" type="presParOf" srcId="{16A3FAE9-9B2E-7E4A-AB76-04BEA49EE4D1}" destId="{8CCC0A5B-C440-724B-8160-EF3E3A0CC445}" srcOrd="4" destOrd="0" presId="urn:microsoft.com/office/officeart/2008/layout/HexagonCluster"/>
    <dgm:cxn modelId="{E61A8E06-82A4-7942-86CE-2DF818D4B555}" type="presParOf" srcId="{8CCC0A5B-C440-724B-8160-EF3E3A0CC445}" destId="{D65D94D0-B0EE-5743-A352-37F60B19FBC0}" srcOrd="0" destOrd="0" presId="urn:microsoft.com/office/officeart/2008/layout/HexagonCluster"/>
    <dgm:cxn modelId="{81C67880-0F83-214A-BB52-AFEA911CF2BC}" type="presParOf" srcId="{16A3FAE9-9B2E-7E4A-AB76-04BEA49EE4D1}" destId="{F0E1082E-43E6-6643-B10E-1C2FCDF88007}" srcOrd="5" destOrd="0" presId="urn:microsoft.com/office/officeart/2008/layout/HexagonCluster"/>
    <dgm:cxn modelId="{FF6A1069-E618-7148-82AF-5FD57A08C593}" type="presParOf" srcId="{F0E1082E-43E6-6643-B10E-1C2FCDF88007}" destId="{EC90BF04-8E2A-0F4A-8E7F-29F626451265}" srcOrd="0" destOrd="0" presId="urn:microsoft.com/office/officeart/2008/layout/HexagonCluster"/>
    <dgm:cxn modelId="{57321221-7CE3-3642-ACB5-3681562545CE}" type="presParOf" srcId="{16A3FAE9-9B2E-7E4A-AB76-04BEA49EE4D1}" destId="{18A21CDC-33D4-274F-8EFD-28EB52679351}" srcOrd="6" destOrd="0" presId="urn:microsoft.com/office/officeart/2008/layout/HexagonCluster"/>
    <dgm:cxn modelId="{E6EF18F7-7BF9-C042-9E38-B184C6A6603D}" type="presParOf" srcId="{18A21CDC-33D4-274F-8EFD-28EB52679351}" destId="{86D3B774-0FB4-0445-8F21-E59DD6B4F70D}" srcOrd="0" destOrd="0" presId="urn:microsoft.com/office/officeart/2008/layout/HexagonCluster"/>
    <dgm:cxn modelId="{53BF2323-3221-054F-ADD0-A22781063237}" type="presParOf" srcId="{16A3FAE9-9B2E-7E4A-AB76-04BEA49EE4D1}" destId="{3E68473B-0532-4E46-ABEB-7444B65D6851}" srcOrd="7" destOrd="0" presId="urn:microsoft.com/office/officeart/2008/layout/HexagonCluster"/>
    <dgm:cxn modelId="{D106EEB3-7573-5749-8988-5674D8697E81}" type="presParOf" srcId="{3E68473B-0532-4E46-ABEB-7444B65D6851}" destId="{31E9FACD-A7A0-DF46-9564-69D1A649B99C}" srcOrd="0" destOrd="0" presId="urn:microsoft.com/office/officeart/2008/layout/HexagonCluster"/>
    <dgm:cxn modelId="{88FF01EF-27F9-0E41-8D94-BD4179403F0B}" type="presParOf" srcId="{16A3FAE9-9B2E-7E4A-AB76-04BEA49EE4D1}" destId="{DCFDAA8C-9F5C-F94E-8547-6D64D19C6B68}" srcOrd="8" destOrd="0" presId="urn:microsoft.com/office/officeart/2008/layout/HexagonCluster"/>
    <dgm:cxn modelId="{17188E1A-8E0D-4447-857F-7D133C93681F}" type="presParOf" srcId="{DCFDAA8C-9F5C-F94E-8547-6D64D19C6B68}" destId="{C54D75A3-7BC4-AB47-A9CC-D93D081B36A9}" srcOrd="0" destOrd="0" presId="urn:microsoft.com/office/officeart/2008/layout/HexagonCluster"/>
    <dgm:cxn modelId="{A37C4AB5-5FDA-0644-87AA-8784FB5EDB99}" type="presParOf" srcId="{16A3FAE9-9B2E-7E4A-AB76-04BEA49EE4D1}" destId="{4C00741A-5E70-5549-BD7B-01CBA85C3EB0}" srcOrd="9" destOrd="0" presId="urn:microsoft.com/office/officeart/2008/layout/HexagonCluster"/>
    <dgm:cxn modelId="{3F1B7B94-2B4A-B74D-8ED8-A58107DD6491}" type="presParOf" srcId="{4C00741A-5E70-5549-BD7B-01CBA85C3EB0}" destId="{62558BFE-4BD1-724C-8B4F-C9B553D6CC82}" srcOrd="0" destOrd="0" presId="urn:microsoft.com/office/officeart/2008/layout/HexagonCluster"/>
    <dgm:cxn modelId="{A718F4D3-7CA2-984E-875B-ED8DE045FBA5}" type="presParOf" srcId="{16A3FAE9-9B2E-7E4A-AB76-04BEA49EE4D1}" destId="{C5F37C78-D5E6-9742-A8DF-F0A4C7EE549C}" srcOrd="10" destOrd="0" presId="urn:microsoft.com/office/officeart/2008/layout/HexagonCluster"/>
    <dgm:cxn modelId="{0B6490F8-C81E-6E47-AA93-6E6BC8A308F8}" type="presParOf" srcId="{C5F37C78-D5E6-9742-A8DF-F0A4C7EE549C}" destId="{8A290C54-FABB-1745-A475-53A64EB383DB}" srcOrd="0" destOrd="0" presId="urn:microsoft.com/office/officeart/2008/layout/HexagonCluster"/>
    <dgm:cxn modelId="{F21B443B-98E9-2A4A-BA54-1DED3E5A4912}" type="presParOf" srcId="{16A3FAE9-9B2E-7E4A-AB76-04BEA49EE4D1}" destId="{E994E1F0-72C5-0C45-8BB6-2FDFE125C9E2}" srcOrd="11" destOrd="0" presId="urn:microsoft.com/office/officeart/2008/layout/HexagonCluster"/>
    <dgm:cxn modelId="{261456E9-4AC4-9D49-88CA-431CB0C0E12B}" type="presParOf" srcId="{E994E1F0-72C5-0C45-8BB6-2FDFE125C9E2}" destId="{5EFF580F-B343-B342-B83F-D777F4BCBE37}" srcOrd="0" destOrd="0" presId="urn:microsoft.com/office/officeart/2008/layout/HexagonCluster"/>
    <dgm:cxn modelId="{AA15026B-89C4-2E48-A45E-6A490F67E934}" type="presParOf" srcId="{16A3FAE9-9B2E-7E4A-AB76-04BEA49EE4D1}" destId="{86A51A38-DC16-8A4B-9CED-68F93F3F7EE9}" srcOrd="12" destOrd="0" presId="urn:microsoft.com/office/officeart/2008/layout/HexagonCluster"/>
    <dgm:cxn modelId="{77407109-AC6A-FE4D-812B-8576F878A64F}" type="presParOf" srcId="{86A51A38-DC16-8A4B-9CED-68F93F3F7EE9}" destId="{735134B1-B6F9-BA4A-ACCE-8814FA837175}" srcOrd="0" destOrd="0" presId="urn:microsoft.com/office/officeart/2008/layout/HexagonCluster"/>
    <dgm:cxn modelId="{00FF41B2-54B2-A645-8317-5FF298A4C578}" type="presParOf" srcId="{16A3FAE9-9B2E-7E4A-AB76-04BEA49EE4D1}" destId="{179329F9-9D7E-8F43-942A-ACACE495AC23}" srcOrd="13" destOrd="0" presId="urn:microsoft.com/office/officeart/2008/layout/HexagonCluster"/>
    <dgm:cxn modelId="{B955AE0C-37B3-1C49-A7D4-6D9DD921758C}" type="presParOf" srcId="{179329F9-9D7E-8F43-942A-ACACE495AC23}" destId="{CC106A08-7945-E048-90AF-65F8CA7726E8}" srcOrd="0" destOrd="0" presId="urn:microsoft.com/office/officeart/2008/layout/HexagonCluster"/>
    <dgm:cxn modelId="{FFB2069D-E2B7-F648-92FC-C8F068206A17}" type="presParOf" srcId="{16A3FAE9-9B2E-7E4A-AB76-04BEA49EE4D1}" destId="{44105B6F-9C8D-644F-B62A-598128E0D52A}" srcOrd="14" destOrd="0" presId="urn:microsoft.com/office/officeart/2008/layout/HexagonCluster"/>
    <dgm:cxn modelId="{D314EA20-80AA-0F4A-9D16-4DE0DC4DF9A3}" type="presParOf" srcId="{44105B6F-9C8D-644F-B62A-598128E0D52A}" destId="{166EE4C8-3121-AA41-B1A0-A51F100DBC8D}" srcOrd="0" destOrd="0" presId="urn:microsoft.com/office/officeart/2008/layout/HexagonCluster"/>
    <dgm:cxn modelId="{EF08B3A2-25CB-204C-AF8E-65EF3CBD9499}" type="presParOf" srcId="{16A3FAE9-9B2E-7E4A-AB76-04BEA49EE4D1}" destId="{53BA75DF-A098-A340-B592-F026E4D68194}" srcOrd="15" destOrd="0" presId="urn:microsoft.com/office/officeart/2008/layout/HexagonCluster"/>
    <dgm:cxn modelId="{90EB6BC7-8DA4-D247-AC5D-C9B4F26BC409}" type="presParOf" srcId="{53BA75DF-A098-A340-B592-F026E4D68194}" destId="{C11A36C8-58EC-D545-A149-27BE3E9F8AE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F3D6-12AA-40CF-96E7-4BDE5402A108}">
      <dsp:nvSpPr>
        <dsp:cNvPr id="0" name=""/>
        <dsp:cNvSpPr/>
      </dsp:nvSpPr>
      <dsp:spPr>
        <a:xfrm>
          <a:off x="1282986" y="41623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9EF43-097A-48DE-AD95-75FCD28F7284}">
      <dsp:nvSpPr>
        <dsp:cNvPr id="0" name=""/>
        <dsp:cNvSpPr/>
      </dsp:nvSpPr>
      <dsp:spPr>
        <a:xfrm>
          <a:off x="94986" y="283042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~2 years at community college</a:t>
          </a:r>
        </a:p>
      </dsp:txBody>
      <dsp:txXfrm>
        <a:off x="94986" y="2830424"/>
        <a:ext cx="4320000" cy="720000"/>
      </dsp:txXfrm>
    </dsp:sp>
    <dsp:sp modelId="{3E67E869-1689-4D30-A6FD-BF6FE960A23F}">
      <dsp:nvSpPr>
        <dsp:cNvPr id="0" name=""/>
        <dsp:cNvSpPr/>
      </dsp:nvSpPr>
      <dsp:spPr>
        <a:xfrm>
          <a:off x="6358986" y="41623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BE230-35F5-4D20-A404-397B1D4EADEB}">
      <dsp:nvSpPr>
        <dsp:cNvPr id="0" name=""/>
        <dsp:cNvSpPr/>
      </dsp:nvSpPr>
      <dsp:spPr>
        <a:xfrm>
          <a:off x="5170986" y="283042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~2 years at a 4 year university</a:t>
          </a:r>
        </a:p>
      </dsp:txBody>
      <dsp:txXfrm>
        <a:off x="5170986" y="2830424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2DA1D-5C94-8E48-BD51-9321F6ADF422}">
      <dsp:nvSpPr>
        <dsp:cNvPr id="0" name=""/>
        <dsp:cNvSpPr/>
      </dsp:nvSpPr>
      <dsp:spPr>
        <a:xfrm>
          <a:off x="0" y="998516"/>
          <a:ext cx="674453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30% First Generation to attend college</a:t>
          </a:r>
        </a:p>
      </dsp:txBody>
      <dsp:txXfrm>
        <a:off x="31613" y="1030129"/>
        <a:ext cx="6681309" cy="584369"/>
      </dsp:txXfrm>
    </dsp:sp>
    <dsp:sp modelId="{BC2D1152-B1A6-5849-8F32-9CA95798C57E}">
      <dsp:nvSpPr>
        <dsp:cNvPr id="0" name=""/>
        <dsp:cNvSpPr/>
      </dsp:nvSpPr>
      <dsp:spPr>
        <a:xfrm>
          <a:off x="0" y="1723871"/>
          <a:ext cx="674453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16% Single parents</a:t>
          </a:r>
        </a:p>
      </dsp:txBody>
      <dsp:txXfrm>
        <a:off x="31613" y="1755484"/>
        <a:ext cx="6681309" cy="584369"/>
      </dsp:txXfrm>
    </dsp:sp>
    <dsp:sp modelId="{709771EB-21E5-1345-A344-16E9782CB208}">
      <dsp:nvSpPr>
        <dsp:cNvPr id="0" name=""/>
        <dsp:cNvSpPr/>
      </dsp:nvSpPr>
      <dsp:spPr>
        <a:xfrm>
          <a:off x="0" y="2449226"/>
          <a:ext cx="674453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9% Non-US citizens</a:t>
          </a:r>
        </a:p>
      </dsp:txBody>
      <dsp:txXfrm>
        <a:off x="31613" y="2480839"/>
        <a:ext cx="6681309" cy="584369"/>
      </dsp:txXfrm>
    </dsp:sp>
    <dsp:sp modelId="{5A895CD5-8F3F-AC41-876F-1733BFFDC6F2}">
      <dsp:nvSpPr>
        <dsp:cNvPr id="0" name=""/>
        <dsp:cNvSpPr/>
      </dsp:nvSpPr>
      <dsp:spPr>
        <a:xfrm>
          <a:off x="0" y="3174581"/>
          <a:ext cx="674453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5% Veterans</a:t>
          </a:r>
        </a:p>
      </dsp:txBody>
      <dsp:txXfrm>
        <a:off x="31613" y="3206194"/>
        <a:ext cx="6681309" cy="584369"/>
      </dsp:txXfrm>
    </dsp:sp>
    <dsp:sp modelId="{A92F51D3-B673-DC40-A1E7-3EB5BAE44C1C}">
      <dsp:nvSpPr>
        <dsp:cNvPr id="0" name=""/>
        <dsp:cNvSpPr/>
      </dsp:nvSpPr>
      <dsp:spPr>
        <a:xfrm>
          <a:off x="0" y="3899936"/>
          <a:ext cx="6744535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21% Students with disabilities</a:t>
          </a:r>
        </a:p>
      </dsp:txBody>
      <dsp:txXfrm>
        <a:off x="31613" y="3931549"/>
        <a:ext cx="6681309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42E0E-ECDC-5C4E-8C34-C29CFA33D9AE}">
      <dsp:nvSpPr>
        <dsp:cNvPr id="0" name=""/>
        <dsp:cNvSpPr/>
      </dsp:nvSpPr>
      <dsp:spPr>
        <a:xfrm>
          <a:off x="2659686" y="2703921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52% Native American</a:t>
          </a:r>
        </a:p>
      </dsp:txBody>
      <dsp:txXfrm>
        <a:off x="2956904" y="2959049"/>
        <a:ext cx="1324769" cy="1137160"/>
      </dsp:txXfrm>
    </dsp:sp>
    <dsp:sp modelId="{E871FEE3-B6F0-FF42-8345-80809E60BC50}">
      <dsp:nvSpPr>
        <dsp:cNvPr id="0" name=""/>
        <dsp:cNvSpPr/>
      </dsp:nvSpPr>
      <dsp:spPr>
        <a:xfrm>
          <a:off x="2719714" y="3431900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A9FF9-73DC-D749-8DE3-836E4964D3E8}">
      <dsp:nvSpPr>
        <dsp:cNvPr id="0" name=""/>
        <dsp:cNvSpPr/>
      </dsp:nvSpPr>
      <dsp:spPr>
        <a:xfrm>
          <a:off x="1030475" y="1808416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C4358-7603-6C4A-AEFB-D629866FFF75}">
      <dsp:nvSpPr>
        <dsp:cNvPr id="0" name=""/>
        <dsp:cNvSpPr/>
      </dsp:nvSpPr>
      <dsp:spPr>
        <a:xfrm>
          <a:off x="2329954" y="3227387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D94D0-B0EE-5743-A352-37F60B19FBC0}">
      <dsp:nvSpPr>
        <dsp:cNvPr id="0" name=""/>
        <dsp:cNvSpPr/>
      </dsp:nvSpPr>
      <dsp:spPr>
        <a:xfrm>
          <a:off x="4287206" y="1795797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48% Hispanic</a:t>
          </a:r>
        </a:p>
      </dsp:txBody>
      <dsp:txXfrm>
        <a:off x="4584424" y="2050925"/>
        <a:ext cx="1324769" cy="1137160"/>
      </dsp:txXfrm>
    </dsp:sp>
    <dsp:sp modelId="{EC90BF04-8E2A-0F4A-8E7F-29F626451265}">
      <dsp:nvSpPr>
        <dsp:cNvPr id="0" name=""/>
        <dsp:cNvSpPr/>
      </dsp:nvSpPr>
      <dsp:spPr>
        <a:xfrm>
          <a:off x="5601904" y="3213027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3B774-0FB4-0445-8F21-E59DD6B4F70D}">
      <dsp:nvSpPr>
        <dsp:cNvPr id="0" name=""/>
        <dsp:cNvSpPr/>
      </dsp:nvSpPr>
      <dsp:spPr>
        <a:xfrm>
          <a:off x="5923180" y="2701310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9FACD-A7A0-DF46-9564-69D1A649B99C}">
      <dsp:nvSpPr>
        <dsp:cNvPr id="0" name=""/>
        <dsp:cNvSpPr/>
      </dsp:nvSpPr>
      <dsp:spPr>
        <a:xfrm>
          <a:off x="5967145" y="3439297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D75A3-7BC4-AB47-A9CC-D93D081B36A9}">
      <dsp:nvSpPr>
        <dsp:cNvPr id="0" name=""/>
        <dsp:cNvSpPr/>
      </dsp:nvSpPr>
      <dsp:spPr>
        <a:xfrm>
          <a:off x="2659686" y="908124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39% Black</a:t>
          </a:r>
        </a:p>
      </dsp:txBody>
      <dsp:txXfrm>
        <a:off x="2956904" y="1163252"/>
        <a:ext cx="1324769" cy="1137160"/>
      </dsp:txXfrm>
    </dsp:sp>
    <dsp:sp modelId="{62558BFE-4BD1-724C-8B4F-C9B553D6CC82}">
      <dsp:nvSpPr>
        <dsp:cNvPr id="0" name=""/>
        <dsp:cNvSpPr/>
      </dsp:nvSpPr>
      <dsp:spPr>
        <a:xfrm>
          <a:off x="3965929" y="942064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90C54-FABB-1745-A475-53A64EB383DB}">
      <dsp:nvSpPr>
        <dsp:cNvPr id="0" name=""/>
        <dsp:cNvSpPr/>
      </dsp:nvSpPr>
      <dsp:spPr>
        <a:xfrm>
          <a:off x="4287206" y="0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F580F-B343-B342-B83F-D777F4BCBE37}">
      <dsp:nvSpPr>
        <dsp:cNvPr id="0" name=""/>
        <dsp:cNvSpPr/>
      </dsp:nvSpPr>
      <dsp:spPr>
        <a:xfrm>
          <a:off x="4331170" y="730154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134B1-B6F9-BA4A-ACCE-8814FA837175}">
      <dsp:nvSpPr>
        <dsp:cNvPr id="0" name=""/>
        <dsp:cNvSpPr/>
      </dsp:nvSpPr>
      <dsp:spPr>
        <a:xfrm>
          <a:off x="5923180" y="905513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34% Asian Pacific Islander</a:t>
          </a:r>
        </a:p>
      </dsp:txBody>
      <dsp:txXfrm>
        <a:off x="6220398" y="1160641"/>
        <a:ext cx="1324769" cy="1137160"/>
      </dsp:txXfrm>
    </dsp:sp>
    <dsp:sp modelId="{CC106A08-7945-E048-90AF-65F8CA7726E8}">
      <dsp:nvSpPr>
        <dsp:cNvPr id="0" name=""/>
        <dsp:cNvSpPr/>
      </dsp:nvSpPr>
      <dsp:spPr>
        <a:xfrm>
          <a:off x="7573528" y="1632622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EE4C8-3121-AA41-B1A0-A51F100DBC8D}">
      <dsp:nvSpPr>
        <dsp:cNvPr id="0" name=""/>
        <dsp:cNvSpPr/>
      </dsp:nvSpPr>
      <dsp:spPr>
        <a:xfrm>
          <a:off x="7565919" y="1811026"/>
          <a:ext cx="1919205" cy="1647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A36C8-58EC-D545-A149-27BE3E9F8AE7}">
      <dsp:nvSpPr>
        <dsp:cNvPr id="0" name=""/>
        <dsp:cNvSpPr/>
      </dsp:nvSpPr>
      <dsp:spPr>
        <a:xfrm>
          <a:off x="7953142" y="1840180"/>
          <a:ext cx="224048" cy="19319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9A1C-9020-B245-9F28-6594B5F07D13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7F03-A5C4-7E4C-A052-D4A6B1571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2022-2023 average cost: $3860 vs 10,940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38% of all US undergraduates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7F03-A5C4-7E4C-A052-D4A6B1571F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3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262C-5281-2F68-4E2B-FF8435CDE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21F9-E53C-FC47-53E3-102BB3454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101C-58F9-3897-AC03-6CE5C7D4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92AE3-DFBD-B1C8-2C13-45C27852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34DEA-286B-ABE5-F608-6B5CC088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9DF7-170C-B742-AA58-BC3FAE67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1E2FD-5B03-1EE2-2FB2-E5074030C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0F01-C86F-F4FD-6FF2-23B81FFA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CDA8-3690-CCC9-9B41-A06C31D0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594A-BF57-6A86-3283-1978328E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4494F-0E7F-7610-398F-445F6FB04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9DC9E-07ED-6965-F638-4E363D78D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CA388-D1E7-647E-12D6-F0DABAB3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0163B-EEDA-EE3A-21CE-7F15E9B1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9AC94-C061-0CC5-3F81-425CE115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7598-46A2-B017-9312-B04AF8A0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3658F-6C9D-B57D-0375-6E375B919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E74C-6D22-C8DA-8D1B-4857F4AD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23CA-3F38-C502-B2E0-2A5E3F1B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A340A-AC52-4EFF-F08F-E7AC3EFE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9CB7-B825-CBEA-0F77-ED2C89F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D222E-7212-5BB6-1B5C-3300A2C25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E3C6C-29A9-13DD-C3F3-9B023AE6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C81FD-8013-2BA2-365E-3AB227B7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7AA1D-F473-6AA7-0871-956D44E3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689B-52D4-4E9F-92D5-1014F8E6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03AC-6869-A7B2-8E4E-991ECD9A5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8E9F2-0086-024D-F6F4-B12239817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C99C-6E0B-0F31-5689-18EC0493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D9C2C-04E7-99E5-7F6F-8EA5FD82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A27AA-7B5D-6311-41E3-21DC3CD7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0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A9F1-8FBD-ECFB-616C-A9921CA1B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B45B2-7B2F-84D7-B2F4-58FB773B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DD4F4-5E3F-4C4F-D565-BC5139EB0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96D59-5F26-2853-6E34-5A6252E73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DF7B8-13EF-27FE-59A6-2EEA9856F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6F831-6370-0519-7931-763550DA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EEF7E-199D-CA5B-10C2-EB8FA6AA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39CBD-6CB3-F133-EFCD-D194875A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913E-9167-7B6F-BEA7-67D556B3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7F989-B2BC-A2CF-E7F0-7D4FB3D6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3CB83-A7AE-ACA6-7590-F1CD8EEE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DE2A6-10AF-A055-8E4C-01130D0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E1B14-888E-5FC2-3BFE-291B6AE2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02FAC-7BCD-13F4-2690-A7FDFD25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D6660-2F30-01C1-AE70-B6CB4EB1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9618-3368-D9A9-378B-3C1F303B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A2BF-2366-74FF-E63C-D5BD9D0C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DCF3C-8715-E41E-0302-1542186ED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20892-770C-7658-2E5D-C97A7C39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5D13-16CB-920A-3E25-4ED2CA62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74EB2-2F8F-530A-CDBB-582AEE65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8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67BD-55E0-61C4-C71A-21855BDD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F6C54F-17A8-FCD1-430E-37E29D090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4F7BD-E713-D7ED-7102-951760F1C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18777-4165-95F4-ABC6-95AFCF38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BBEAB-1189-C85A-B2EC-B12B6503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C7893-00E6-5294-2478-B0EF0FA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9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67C65-C54A-26BB-2D9E-7EFD8B1E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3EC6F-5106-A9BE-C14F-59081941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7BFD-7435-6127-2C07-E629BE113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3BB0F-AB1A-EA41-BD65-652E74972EEC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07971-F223-09BD-1646-46650BFEA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A871-E334-04B9-D3F4-97454A145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F144-D471-B249-B119-28E0D098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ccse.org/file/90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ionusa.state.gov/sites/default/files/20210804_22_one-pager_a4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educationusa.state.gov/sites/default/files/20210804_22_one-pager_a4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educationusa.state.gov/sites/default/files/20210804_22_one-pager_a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aacc.nche.edu/wp-content/uploads/2023/03/AACC2023_FastFacts.pdf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bie.photography/travel/slides/trans_atlantic.ht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EE169C-FA67-B5EF-2EFF-E03949CF7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CCA24-A417-FD34-7AD5-5DAE1F3CA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dirty="0"/>
              <a:t>Intro to US Community Colleges</a:t>
            </a:r>
          </a:p>
        </p:txBody>
      </p:sp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8E30-ADFE-89F7-51F5-803509D8E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1800" b="1" dirty="0"/>
              <a:t>Global Community College Transfers: </a:t>
            </a:r>
            <a:r>
              <a:rPr lang="en-US" sz="1800" dirty="0"/>
              <a:t>Leia Yen and Nicholas Shafer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55DC3-7AB0-BD5D-538C-933370E67242}"/>
              </a:ext>
            </a:extLst>
          </p:cNvPr>
          <p:cNvSpPr txBox="1"/>
          <p:nvPr/>
        </p:nvSpPr>
        <p:spPr>
          <a:xfrm>
            <a:off x="198120" y="6555097"/>
            <a:ext cx="4806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Center for Community College Student Engagement, University of Texas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06617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A53B1-FB8A-FD04-D416-7C1B81C6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15" y="715379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/>
              <a:t>What are Community Colleges?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3C9E-4A9D-A216-E790-3C63A207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659" y="1908550"/>
            <a:ext cx="9052015" cy="3745709"/>
          </a:xfrm>
        </p:spPr>
        <p:txBody>
          <a:bodyPr/>
          <a:lstStyle/>
          <a:p>
            <a:pPr marL="0" indent="0" defTabSz="786384">
              <a:spcBef>
                <a:spcPts val="860"/>
              </a:spcBef>
              <a:buNone/>
            </a:pPr>
            <a:r>
              <a:rPr lang="en-US" sz="24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community college (also known as an associate’s college) is a higher education institution that offers two-year programs leading to the Associate of Arts (AA) or Associate of Science (AS) degree. These colleges have technical and vocational programs with close links to secondary/high schools, community groups, and employers in the local community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23673-D0AA-7EEB-3A60-263AD0AF52F0}"/>
              </a:ext>
            </a:extLst>
          </p:cNvPr>
          <p:cNvSpPr txBox="1"/>
          <p:nvPr/>
        </p:nvSpPr>
        <p:spPr>
          <a:xfrm>
            <a:off x="1573658" y="5705423"/>
            <a:ext cx="5859107" cy="33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US Department of State, EducationUSA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5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3A91F-505B-C42D-6EA3-12D161E6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sz="3700" dirty="0"/>
              <a:t>Community College Pathways: 2+2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687E24-8C21-2A54-83B7-F78CCA6DD4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643603"/>
              </p:ext>
            </p:extLst>
          </p:nvPr>
        </p:nvGraphicFramePr>
        <p:xfrm>
          <a:off x="1303013" y="1926266"/>
          <a:ext cx="9585974" cy="3966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E3D52F-9D9F-9B0C-D3E8-C2D68BB7E54D}"/>
              </a:ext>
            </a:extLst>
          </p:cNvPr>
          <p:cNvSpPr txBox="1"/>
          <p:nvPr/>
        </p:nvSpPr>
        <p:spPr>
          <a:xfrm>
            <a:off x="1303013" y="5947109"/>
            <a:ext cx="5273278" cy="34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63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638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US Department of State, </a:t>
            </a:r>
            <a:r>
              <a:rPr lang="en-US" sz="1638" kern="120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EducationUSA</a:t>
            </a:r>
            <a:endParaRPr lang="en-US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E704336C-9C2F-9BC7-1665-1402ED759569}"/>
              </a:ext>
            </a:extLst>
          </p:cNvPr>
          <p:cNvSpPr/>
          <p:nvPr/>
        </p:nvSpPr>
        <p:spPr>
          <a:xfrm>
            <a:off x="5684562" y="2893711"/>
            <a:ext cx="891729" cy="845471"/>
          </a:xfrm>
          <a:prstGeom prst="plu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9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426436" y="776698"/>
            <a:ext cx="7339127" cy="8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360"/>
              </a:lnSpc>
              <a:buNone/>
            </a:pPr>
            <a:r>
              <a:rPr lang="en-US" sz="3600" kern="0" spc="90" dirty="0">
                <a:solidFill>
                  <a:srgbClr val="000000"/>
                </a:solidFill>
                <a:latin typeface="+mj-lt"/>
                <a:ea typeface="Jost*" pitchFamily="34" charset="-122"/>
              </a:rPr>
              <a:t>Why Community College?</a:t>
            </a:r>
            <a:endParaRPr lang="en-US" sz="3600" dirty="0">
              <a:latin typeface="+mj-lt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31" y="1933092"/>
            <a:ext cx="1714071" cy="23901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90427" y="4458222"/>
            <a:ext cx="1885479" cy="259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Cost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2380655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655" y="1933092"/>
            <a:ext cx="1714071" cy="239017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294951" y="4458222"/>
            <a:ext cx="1885479" cy="259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Open Admission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285178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178" y="1933092"/>
            <a:ext cx="1714071" cy="2390177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4199475" y="4458222"/>
            <a:ext cx="1885479" cy="7773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Academic and English language assistance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89702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702" y="1933092"/>
            <a:ext cx="1714071" cy="2390177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6103999" y="4458222"/>
            <a:ext cx="1885479" cy="5182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Connection to local communities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094226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226" y="1933092"/>
            <a:ext cx="1714071" cy="2390177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8008522" y="4458222"/>
            <a:ext cx="1885479" cy="7773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Professional certification and vocational training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9998750" y="1933092"/>
            <a:ext cx="1714071" cy="2390177"/>
          </a:xfrm>
          <a:prstGeom prst="rect">
            <a:avLst/>
          </a:prstGeom>
          <a:solidFill>
            <a:srgbClr val="283D6B"/>
          </a:solidFill>
        </p:spPr>
      </p:sp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750" y="1933092"/>
            <a:ext cx="1714071" cy="2390177"/>
          </a:xfrm>
          <a:prstGeom prst="rect">
            <a:avLst/>
          </a:prstGeom>
        </p:spPr>
      </p:pic>
      <p:sp>
        <p:nvSpPr>
          <p:cNvPr id="25" name="Object 24"/>
          <p:cNvSpPr/>
          <p:nvPr/>
        </p:nvSpPr>
        <p:spPr>
          <a:xfrm>
            <a:off x="9913046" y="4458222"/>
            <a:ext cx="1885479" cy="7773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  <a:buNone/>
            </a:pPr>
            <a:r>
              <a:rPr lang="en-US" sz="1620" kern="0" spc="49" dirty="0">
                <a:solidFill>
                  <a:srgbClr val="000000"/>
                </a:solidFill>
                <a:ea typeface="Jost*" pitchFamily="34" charset="-122"/>
                <a:cs typeface="Jost*" pitchFamily="34" charset="-120"/>
              </a:rPr>
              <a:t>Established pathways to 4-year universities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E9AB00-92EF-F3B8-46C4-2039CC3D5632}"/>
              </a:ext>
            </a:extLst>
          </p:cNvPr>
          <p:cNvSpPr txBox="1"/>
          <p:nvPr/>
        </p:nvSpPr>
        <p:spPr>
          <a:xfrm>
            <a:off x="838200" y="6176963"/>
            <a:ext cx="574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9"/>
              </a:rPr>
              <a:t>US Department of State, </a:t>
            </a:r>
            <a:r>
              <a:rPr lang="en-US" dirty="0" err="1">
                <a:hlinkClick r:id="rId9"/>
              </a:rPr>
              <a:t>EducationUSA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Rectangle 2086">
            <a:extLst>
              <a:ext uri="{FF2B5EF4-FFF2-40B4-BE49-F238E27FC236}">
                <a16:creationId xmlns:a16="http://schemas.microsoft.com/office/drawing/2014/main" id="{EBB65E49-5337-40E3-9DBD-146D14EA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12192000" cy="452261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Rectangle 2088">
            <a:extLst>
              <a:ext uri="{FF2B5EF4-FFF2-40B4-BE49-F238E27FC236}">
                <a16:creationId xmlns:a16="http://schemas.microsoft.com/office/drawing/2014/main" id="{E859509F-94DC-4952-A3B5-1EFAA2F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68276" y="5"/>
            <a:ext cx="4023722" cy="452260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Rectangle 2090">
            <a:extLst>
              <a:ext uri="{FF2B5EF4-FFF2-40B4-BE49-F238E27FC236}">
                <a16:creationId xmlns:a16="http://schemas.microsoft.com/office/drawing/2014/main" id="{6B1AF2CB-1EFE-4962-A8DC-2D3CE473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5"/>
            <a:ext cx="11743606" cy="4513113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Rectangle 2092">
            <a:extLst>
              <a:ext uri="{FF2B5EF4-FFF2-40B4-BE49-F238E27FC236}">
                <a16:creationId xmlns:a16="http://schemas.microsoft.com/office/drawing/2014/main" id="{2232531E-9E20-48D1-A119-C05304D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807" y="-9506"/>
            <a:ext cx="12200801" cy="4532114"/>
          </a:xfrm>
          <a:prstGeom prst="rect">
            <a:avLst/>
          </a:prstGeom>
          <a:gradFill>
            <a:gsLst>
              <a:gs pos="0">
                <a:srgbClr val="000000">
                  <a:alpha val="51000"/>
                </a:srgbClr>
              </a:gs>
              <a:gs pos="74000">
                <a:schemeClr val="accent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Rectangle 2094">
            <a:extLst>
              <a:ext uri="{FF2B5EF4-FFF2-40B4-BE49-F238E27FC236}">
                <a16:creationId xmlns:a16="http://schemas.microsoft.com/office/drawing/2014/main" id="{17AA014B-79A8-4BEC-893F-423182880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679585"/>
          </a:xfrm>
          <a:prstGeom prst="rect">
            <a:avLst/>
          </a:prstGeom>
          <a:gradFill>
            <a:gsLst>
              <a:gs pos="20000">
                <a:schemeClr val="accent1">
                  <a:alpha val="9000"/>
                </a:schemeClr>
              </a:gs>
              <a:gs pos="100000">
                <a:srgbClr val="000000">
                  <a:alpha val="67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7B240-6BC7-5BE0-982C-165B3634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533514"/>
            <a:ext cx="9617105" cy="1999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Community College Journeys</a:t>
            </a:r>
          </a:p>
        </p:txBody>
      </p:sp>
      <p:pic>
        <p:nvPicPr>
          <p:cNvPr id="2063" name="Picture 15" descr="Building a Community for the Next Generation of Teachers">
            <a:extLst>
              <a:ext uri="{FF2B5EF4-FFF2-40B4-BE49-F238E27FC236}">
                <a16:creationId xmlns:a16="http://schemas.microsoft.com/office/drawing/2014/main" id="{ADBFA685-DF16-3496-84F9-4047B1944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 bwMode="auto">
          <a:xfrm>
            <a:off x="898211" y="357962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oothill College - Wikipedia">
            <a:extLst>
              <a:ext uri="{FF2B5EF4-FFF2-40B4-BE49-F238E27FC236}">
                <a16:creationId xmlns:a16="http://schemas.microsoft.com/office/drawing/2014/main" id="{0D36650A-5BF7-3F8F-35C5-B7EDB6E0A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" r="3" b="3"/>
          <a:stretch/>
        </p:blipFill>
        <p:spPr bwMode="auto">
          <a:xfrm>
            <a:off x="6482506" y="355245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71B874F5-CDC1-FD73-EF93-50CBB026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 bwMode="auto">
          <a:xfrm>
            <a:off x="9245349" y="355245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A2D89B77-5ABB-2DE4-4737-05AD76AFE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4" r="14392" b="3"/>
          <a:stretch/>
        </p:blipFill>
        <p:spPr bwMode="auto">
          <a:xfrm>
            <a:off x="3655271" y="3579621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1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44D89-2652-D629-8523-EE17DC3F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Diversity of CC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12325-3D17-3F1C-8339-EF8BC911C587}"/>
              </a:ext>
            </a:extLst>
          </p:cNvPr>
          <p:cNvSpPr txBox="1"/>
          <p:nvPr/>
        </p:nvSpPr>
        <p:spPr>
          <a:xfrm>
            <a:off x="4156165" y="6195527"/>
            <a:ext cx="705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Source: </a:t>
            </a:r>
            <a:r>
              <a:rPr lang="en-US">
                <a:hlinkClick r:id="rId3"/>
              </a:rPr>
              <a:t>American Association for Community Colleges 2023</a:t>
            </a:r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F6C1466-5D15-23CD-B2C9-01FC293174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814464"/>
              </p:ext>
            </p:extLst>
          </p:nvPr>
        </p:nvGraphicFramePr>
        <p:xfrm>
          <a:off x="4581727" y="649480"/>
          <a:ext cx="6744535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501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7D02-62AA-343F-0BC6-4F655939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3700" dirty="0"/>
              <a:t>Ethnic Diversity at Community Colleges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2AC15F-4A41-0550-995E-42BD63642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1823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74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BACF4-4D85-1E55-16F4-992830FB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60093" cy="1899912"/>
          </a:xfrm>
        </p:spPr>
        <p:txBody>
          <a:bodyPr>
            <a:normAutofit/>
          </a:bodyPr>
          <a:lstStyle/>
          <a:p>
            <a:r>
              <a:rPr lang="en-US" sz="4000" dirty="0"/>
              <a:t>GCCT: Our Vision</a:t>
            </a:r>
          </a:p>
        </p:txBody>
      </p:sp>
      <p:pic>
        <p:nvPicPr>
          <p:cNvPr id="6" name="Picture 5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F4119A5A-1CAA-C6B3-C214-831FFD415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2DA7-C5AA-0351-7746-78EDFA4DF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To </a:t>
            </a:r>
            <a:r>
              <a:rPr lang="en-US" sz="1900" b="1" dirty="0"/>
              <a:t>close the knowledge barrier </a:t>
            </a:r>
            <a:r>
              <a:rPr lang="en-US" sz="1900" dirty="0"/>
              <a:t>to access global education opportunities for community college students and transfer students, especially from underrepresented backgrounds, while building a platform to connect current community college and transfer students with recruiters, stakeholders, and participants within the foreign affairs, public service, and scholarship landscape.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AC868-1B84-574B-B249-632E70461101}"/>
              </a:ext>
            </a:extLst>
          </p:cNvPr>
          <p:cNvSpPr txBox="1"/>
          <p:nvPr/>
        </p:nvSpPr>
        <p:spPr>
          <a:xfrm>
            <a:off x="4396913" y="6657945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reebie.photography/travel/slides/trans_atlantic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9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B1D4F-3121-A0A0-F64D-FE0AD9B9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International Students at Community College</a:t>
            </a:r>
          </a:p>
        </p:txBody>
      </p:sp>
      <p:pic>
        <p:nvPicPr>
          <p:cNvPr id="5" name="Content Placeholder 4" descr="A picture containing text, human face, screenshot, person&#10;&#10;Description automatically generated">
            <a:extLst>
              <a:ext uri="{FF2B5EF4-FFF2-40B4-BE49-F238E27FC236}">
                <a16:creationId xmlns:a16="http://schemas.microsoft.com/office/drawing/2014/main" id="{675BC0C7-2C60-1A72-EC90-94EB27DC2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0F65A0E9-307A-82C0-139B-4422D2F0F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5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313</Words>
  <Application>Microsoft Macintosh PowerPoint</Application>
  <PresentationFormat>Widescreen</PresentationFormat>
  <Paragraphs>39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Office Theme</vt:lpstr>
      <vt:lpstr>Intro to US Community Colleges</vt:lpstr>
      <vt:lpstr>What are Community Colleges?</vt:lpstr>
      <vt:lpstr>Community College Pathways: 2+2 Model</vt:lpstr>
      <vt:lpstr>PowerPoint Presentation</vt:lpstr>
      <vt:lpstr>Our Community College Journeys</vt:lpstr>
      <vt:lpstr>Diversity of CC Students</vt:lpstr>
      <vt:lpstr>Ethnic Diversity at Community Colleges</vt:lpstr>
      <vt:lpstr>GCCT: Our Vision</vt:lpstr>
      <vt:lpstr>International Students at Community College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US Community Colleges</dc:title>
  <dc:creator>Leia Yen</dc:creator>
  <cp:lastModifiedBy>Leia Yen</cp:lastModifiedBy>
  <cp:revision>5</cp:revision>
  <dcterms:created xsi:type="dcterms:W3CDTF">2023-06-08T08:55:37Z</dcterms:created>
  <dcterms:modified xsi:type="dcterms:W3CDTF">2023-06-08T21:01:02Z</dcterms:modified>
</cp:coreProperties>
</file>