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  <p:sldMasterId id="2147483691" r:id="rId3"/>
  </p:sldMasterIdLst>
  <p:notesMasterIdLst>
    <p:notesMasterId r:id="rId27"/>
  </p:notesMasterIdLst>
  <p:sldIdLst>
    <p:sldId id="411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40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F0F0E-7868-4D7F-A9DF-C753BBF12270}" v="15" dt="2023-06-11T18:22:07.132"/>
  </p1510:revLst>
</p1510:revInfo>
</file>

<file path=ppt/tableStyles.xml><?xml version="1.0" encoding="utf-8"?>
<a:tblStyleLst xmlns:a="http://schemas.openxmlformats.org/drawingml/2006/main" def="{36280D8D-AE0B-4205-9559-37424BC81408}">
  <a:tblStyle styleId="{36280D8D-AE0B-4205-9559-37424BC814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8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mith" userId="68d306b5583d21c5" providerId="LiveId" clId="{AE3F0F0E-7868-4D7F-A9DF-C753BBF12270}"/>
    <pc:docChg chg="undo custSel addSld delSld modSld sldOrd">
      <pc:chgData name="Jason Smith" userId="68d306b5583d21c5" providerId="LiveId" clId="{AE3F0F0E-7868-4D7F-A9DF-C753BBF12270}" dt="2023-06-12T07:37:53.889" v="237" actId="20577"/>
      <pc:docMkLst>
        <pc:docMk/>
      </pc:docMkLst>
      <pc:sldChg chg="del">
        <pc:chgData name="Jason Smith" userId="68d306b5583d21c5" providerId="LiveId" clId="{AE3F0F0E-7868-4D7F-A9DF-C753BBF12270}" dt="2023-06-11T18:01:32.266" v="51" actId="47"/>
        <pc:sldMkLst>
          <pc:docMk/>
          <pc:sldMk cId="0" sldId="256"/>
        </pc:sldMkLst>
      </pc:sldChg>
      <pc:sldChg chg="modSp mod modNotes">
        <pc:chgData name="Jason Smith" userId="68d306b5583d21c5" providerId="LiveId" clId="{AE3F0F0E-7868-4D7F-A9DF-C753BBF12270}" dt="2023-06-11T18:09:09.560" v="116" actId="207"/>
        <pc:sldMkLst>
          <pc:docMk/>
          <pc:sldMk cId="0" sldId="257"/>
        </pc:sldMkLst>
        <pc:spChg chg="mod">
          <ac:chgData name="Jason Smith" userId="68d306b5583d21c5" providerId="LiveId" clId="{AE3F0F0E-7868-4D7F-A9DF-C753BBF12270}" dt="2023-06-11T18:08:13.843" v="107" actId="27636"/>
          <ac:spMkLst>
            <pc:docMk/>
            <pc:sldMk cId="0" sldId="257"/>
            <ac:spMk id="60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09:09.560" v="116" actId="207"/>
          <ac:spMkLst>
            <pc:docMk/>
            <pc:sldMk cId="0" sldId="257"/>
            <ac:spMk id="62" creationId="{00000000-0000-0000-0000-000000000000}"/>
          </ac:spMkLst>
        </pc:spChg>
      </pc:sldChg>
      <pc:sldChg chg="addSp delSp modSp mod ord setBg modClrScheme chgLayout modNotes">
        <pc:chgData name="Jason Smith" userId="68d306b5583d21c5" providerId="LiveId" clId="{AE3F0F0E-7868-4D7F-A9DF-C753BBF12270}" dt="2023-06-11T18:08:18.827" v="115" actId="26606"/>
        <pc:sldMkLst>
          <pc:docMk/>
          <pc:sldMk cId="0" sldId="258"/>
        </pc:sldMkLst>
        <pc:spChg chg="mod">
          <ac:chgData name="Jason Smith" userId="68d306b5583d21c5" providerId="LiveId" clId="{AE3F0F0E-7868-4D7F-A9DF-C753BBF12270}" dt="2023-06-11T18:08:18.827" v="115" actId="26606"/>
          <ac:spMkLst>
            <pc:docMk/>
            <pc:sldMk cId="0" sldId="258"/>
            <ac:spMk id="67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08:18.827" v="115" actId="26606"/>
          <ac:spMkLst>
            <pc:docMk/>
            <pc:sldMk cId="0" sldId="258"/>
            <ac:spMk id="68" creationId="{00000000-0000-0000-0000-000000000000}"/>
          </ac:spMkLst>
        </pc:spChg>
        <pc:graphicFrameChg chg="add">
          <ac:chgData name="Jason Smith" userId="68d306b5583d21c5" providerId="LiveId" clId="{AE3F0F0E-7868-4D7F-A9DF-C753BBF12270}" dt="2023-06-11T18:08:18.827" v="115" actId="26606"/>
          <ac:graphicFrameMkLst>
            <pc:docMk/>
            <pc:sldMk cId="0" sldId="258"/>
            <ac:graphicFrameMk id="70" creationId="{E1D842F8-5B61-15BF-A9B1-219EC1972727}"/>
          </ac:graphicFrameMkLst>
        </pc:graphicFrameChg>
      </pc:sldChg>
      <pc:sldChg chg="modSp mod modNotes">
        <pc:chgData name="Jason Smith" userId="68d306b5583d21c5" providerId="LiveId" clId="{AE3F0F0E-7868-4D7F-A9DF-C753BBF12270}" dt="2023-06-11T18:09:57.920" v="119" actId="207"/>
        <pc:sldMkLst>
          <pc:docMk/>
          <pc:sldMk cId="0" sldId="259"/>
        </pc:sldMkLst>
        <pc:spChg chg="mod">
          <ac:chgData name="Jason Smith" userId="68d306b5583d21c5" providerId="LiveId" clId="{AE3F0F0E-7868-4D7F-A9DF-C753BBF12270}" dt="2023-06-11T18:09:52.129" v="118" actId="207"/>
          <ac:spMkLst>
            <pc:docMk/>
            <pc:sldMk cId="0" sldId="259"/>
            <ac:spMk id="74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09:57.920" v="119" actId="207"/>
          <ac:spMkLst>
            <pc:docMk/>
            <pc:sldMk cId="0" sldId="259"/>
            <ac:spMk id="75" creationId="{00000000-0000-0000-0000-000000000000}"/>
          </ac:spMkLst>
        </pc:spChg>
        <pc:graphicFrameChg chg="modGraphic">
          <ac:chgData name="Jason Smith" userId="68d306b5583d21c5" providerId="LiveId" clId="{AE3F0F0E-7868-4D7F-A9DF-C753BBF12270}" dt="2023-06-11T18:09:39.372" v="117" actId="207"/>
          <ac:graphicFrameMkLst>
            <pc:docMk/>
            <pc:sldMk cId="0" sldId="259"/>
            <ac:graphicFrameMk id="73" creationId="{00000000-0000-0000-0000-000000000000}"/>
          </ac:graphicFrameMkLst>
        </pc:graphicFrameChg>
      </pc:sldChg>
      <pc:sldChg chg="modSp mod modNotes">
        <pc:chgData name="Jason Smith" userId="68d306b5583d21c5" providerId="LiveId" clId="{AE3F0F0E-7868-4D7F-A9DF-C753BBF12270}" dt="2023-06-11T18:10:34.100" v="126" actId="1076"/>
        <pc:sldMkLst>
          <pc:docMk/>
          <pc:sldMk cId="0" sldId="260"/>
        </pc:sldMkLst>
        <pc:picChg chg="mod">
          <ac:chgData name="Jason Smith" userId="68d306b5583d21c5" providerId="LiveId" clId="{AE3F0F0E-7868-4D7F-A9DF-C753BBF12270}" dt="2023-06-11T18:10:28.491" v="125" actId="1076"/>
          <ac:picMkLst>
            <pc:docMk/>
            <pc:sldMk cId="0" sldId="260"/>
            <ac:picMk id="80" creationId="{00000000-0000-0000-0000-000000000000}"/>
          </ac:picMkLst>
        </pc:picChg>
        <pc:picChg chg="mod">
          <ac:chgData name="Jason Smith" userId="68d306b5583d21c5" providerId="LiveId" clId="{AE3F0F0E-7868-4D7F-A9DF-C753BBF12270}" dt="2023-06-11T18:10:34.100" v="126" actId="1076"/>
          <ac:picMkLst>
            <pc:docMk/>
            <pc:sldMk cId="0" sldId="260"/>
            <ac:picMk id="81" creationId="{00000000-0000-0000-0000-000000000000}"/>
          </ac:picMkLst>
        </pc:picChg>
      </pc:sldChg>
      <pc:sldChg chg="modSp mod modNotes">
        <pc:chgData name="Jason Smith" userId="68d306b5583d21c5" providerId="LiveId" clId="{AE3F0F0E-7868-4D7F-A9DF-C753BBF12270}" dt="2023-06-11T18:10:43.116" v="127" actId="207"/>
        <pc:sldMkLst>
          <pc:docMk/>
          <pc:sldMk cId="0" sldId="261"/>
        </pc:sldMkLst>
        <pc:graphicFrameChg chg="modGraphic">
          <ac:chgData name="Jason Smith" userId="68d306b5583d21c5" providerId="LiveId" clId="{AE3F0F0E-7868-4D7F-A9DF-C753BBF12270}" dt="2023-06-11T18:10:43.116" v="127" actId="207"/>
          <ac:graphicFrameMkLst>
            <pc:docMk/>
            <pc:sldMk cId="0" sldId="261"/>
            <ac:graphicFrameMk id="87" creationId="{00000000-0000-0000-0000-000000000000}"/>
          </ac:graphicFrameMkLst>
        </pc:graphicFrameChg>
      </pc:sldChg>
      <pc:sldChg chg="modSp modNotes">
        <pc:chgData name="Jason Smith" userId="68d306b5583d21c5" providerId="LiveId" clId="{AE3F0F0E-7868-4D7F-A9DF-C753BBF12270}" dt="2023-06-11T18:08:13.187" v="106"/>
        <pc:sldMkLst>
          <pc:docMk/>
          <pc:sldMk cId="0" sldId="262"/>
        </pc:sldMkLst>
        <pc:spChg chg="mod">
          <ac:chgData name="Jason Smith" userId="68d306b5583d21c5" providerId="LiveId" clId="{AE3F0F0E-7868-4D7F-A9DF-C753BBF12270}" dt="2023-06-11T18:08:13.187" v="106"/>
          <ac:spMkLst>
            <pc:docMk/>
            <pc:sldMk cId="0" sldId="262"/>
            <ac:spMk id="93" creationId="{00000000-0000-0000-0000-000000000000}"/>
          </ac:spMkLst>
        </pc:spChg>
      </pc:sldChg>
      <pc:sldChg chg="modSp mod modNotes">
        <pc:chgData name="Jason Smith" userId="68d306b5583d21c5" providerId="LiveId" clId="{AE3F0F0E-7868-4D7F-A9DF-C753BBF12270}" dt="2023-06-11T18:11:20.428" v="131" actId="1076"/>
        <pc:sldMkLst>
          <pc:docMk/>
          <pc:sldMk cId="0" sldId="263"/>
        </pc:sldMkLst>
        <pc:spChg chg="mod">
          <ac:chgData name="Jason Smith" userId="68d306b5583d21c5" providerId="LiveId" clId="{AE3F0F0E-7868-4D7F-A9DF-C753BBF12270}" dt="2023-06-11T18:08:13.187" v="106"/>
          <ac:spMkLst>
            <pc:docMk/>
            <pc:sldMk cId="0" sldId="263"/>
            <ac:spMk id="99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11:12.720" v="130" actId="14100"/>
          <ac:spMkLst>
            <pc:docMk/>
            <pc:sldMk cId="0" sldId="263"/>
            <ac:spMk id="101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1:20.428" v="131" actId="1076"/>
          <ac:picMkLst>
            <pc:docMk/>
            <pc:sldMk cId="0" sldId="263"/>
            <ac:picMk id="100" creationId="{00000000-0000-0000-0000-000000000000}"/>
          </ac:picMkLst>
        </pc:picChg>
      </pc:sldChg>
      <pc:sldChg chg="modSp mod modNotes">
        <pc:chgData name="Jason Smith" userId="68d306b5583d21c5" providerId="LiveId" clId="{AE3F0F0E-7868-4D7F-A9DF-C753BBF12270}" dt="2023-06-11T18:11:31.687" v="132" actId="207"/>
        <pc:sldMkLst>
          <pc:docMk/>
          <pc:sldMk cId="0" sldId="264"/>
        </pc:sldMkLst>
        <pc:spChg chg="mod">
          <ac:chgData name="Jason Smith" userId="68d306b5583d21c5" providerId="LiveId" clId="{AE3F0F0E-7868-4D7F-A9DF-C753BBF12270}" dt="2023-06-11T18:11:31.687" v="132" actId="207"/>
          <ac:spMkLst>
            <pc:docMk/>
            <pc:sldMk cId="0" sldId="264"/>
            <ac:spMk id="109" creationId="{00000000-0000-0000-0000-000000000000}"/>
          </ac:spMkLst>
        </pc:spChg>
      </pc:sldChg>
      <pc:sldChg chg="modSp mod modNotes">
        <pc:chgData name="Jason Smith" userId="68d306b5583d21c5" providerId="LiveId" clId="{AE3F0F0E-7868-4D7F-A9DF-C753BBF12270}" dt="2023-06-11T18:11:39.332" v="133" actId="1076"/>
        <pc:sldMkLst>
          <pc:docMk/>
          <pc:sldMk cId="0" sldId="265"/>
        </pc:sldMkLst>
        <pc:picChg chg="mod">
          <ac:chgData name="Jason Smith" userId="68d306b5583d21c5" providerId="LiveId" clId="{AE3F0F0E-7868-4D7F-A9DF-C753BBF12270}" dt="2023-06-11T18:11:39.332" v="133" actId="1076"/>
          <ac:picMkLst>
            <pc:docMk/>
            <pc:sldMk cId="0" sldId="265"/>
            <ac:picMk id="119" creationId="{00000000-0000-0000-0000-000000000000}"/>
          </ac:picMkLst>
        </pc:picChg>
      </pc:sldChg>
      <pc:sldChg chg="modSp mod modNotes">
        <pc:chgData name="Jason Smith" userId="68d306b5583d21c5" providerId="LiveId" clId="{AE3F0F0E-7868-4D7F-A9DF-C753BBF12270}" dt="2023-06-11T18:12:12.097" v="157" actId="27636"/>
        <pc:sldMkLst>
          <pc:docMk/>
          <pc:sldMk cId="0" sldId="266"/>
        </pc:sldMkLst>
        <pc:spChg chg="mod">
          <ac:chgData name="Jason Smith" userId="68d306b5583d21c5" providerId="LiveId" clId="{AE3F0F0E-7868-4D7F-A9DF-C753BBF12270}" dt="2023-06-11T18:08:13.852" v="108" actId="27636"/>
          <ac:spMkLst>
            <pc:docMk/>
            <pc:sldMk cId="0" sldId="266"/>
            <ac:spMk id="124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12:12.097" v="157" actId="27636"/>
          <ac:spMkLst>
            <pc:docMk/>
            <pc:sldMk cId="0" sldId="266"/>
            <ac:spMk id="125" creationId="{00000000-0000-0000-0000-000000000000}"/>
          </ac:spMkLst>
        </pc:spChg>
      </pc:sldChg>
      <pc:sldChg chg="modSp mod">
        <pc:chgData name="Jason Smith" userId="68d306b5583d21c5" providerId="LiveId" clId="{AE3F0F0E-7868-4D7F-A9DF-C753BBF12270}" dt="2023-06-11T18:19:46.204" v="216" actId="12"/>
        <pc:sldMkLst>
          <pc:docMk/>
          <pc:sldMk cId="0" sldId="267"/>
        </pc:sldMkLst>
        <pc:spChg chg="mod">
          <ac:chgData name="Jason Smith" userId="68d306b5583d21c5" providerId="LiveId" clId="{AE3F0F0E-7868-4D7F-A9DF-C753BBF12270}" dt="2023-06-11T18:12:28.069" v="160" actId="20577"/>
          <ac:spMkLst>
            <pc:docMk/>
            <pc:sldMk cId="0" sldId="267"/>
            <ac:spMk id="131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19:46.204" v="216" actId="12"/>
          <ac:spMkLst>
            <pc:docMk/>
            <pc:sldMk cId="0" sldId="267"/>
            <ac:spMk id="132" creationId="{00000000-0000-0000-0000-000000000000}"/>
          </ac:spMkLst>
        </pc:spChg>
      </pc:sldChg>
      <pc:sldChg chg="delSp modSp mod modNotes">
        <pc:chgData name="Jason Smith" userId="68d306b5583d21c5" providerId="LiveId" clId="{AE3F0F0E-7868-4D7F-A9DF-C753BBF12270}" dt="2023-06-11T18:12:45.117" v="162" actId="478"/>
        <pc:sldMkLst>
          <pc:docMk/>
          <pc:sldMk cId="0" sldId="268"/>
        </pc:sldMkLst>
        <pc:spChg chg="del mod">
          <ac:chgData name="Jason Smith" userId="68d306b5583d21c5" providerId="LiveId" clId="{AE3F0F0E-7868-4D7F-A9DF-C753BBF12270}" dt="2023-06-11T18:12:43.972" v="161" actId="478"/>
          <ac:spMkLst>
            <pc:docMk/>
            <pc:sldMk cId="0" sldId="268"/>
            <ac:spMk id="137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12:45.117" v="162" actId="478"/>
          <ac:spMkLst>
            <pc:docMk/>
            <pc:sldMk cId="0" sldId="268"/>
            <ac:spMk id="138" creationId="{00000000-0000-0000-0000-000000000000}"/>
          </ac:spMkLst>
        </pc:spChg>
      </pc:sldChg>
      <pc:sldChg chg="addSp modSp mod setBg setClrOvrMap">
        <pc:chgData name="Jason Smith" userId="68d306b5583d21c5" providerId="LiveId" clId="{AE3F0F0E-7868-4D7F-A9DF-C753BBF12270}" dt="2023-06-11T18:17:11.314" v="189" actId="14100"/>
        <pc:sldMkLst>
          <pc:docMk/>
          <pc:sldMk cId="0" sldId="269"/>
        </pc:sldMkLst>
        <pc:spChg chg="mod">
          <ac:chgData name="Jason Smith" userId="68d306b5583d21c5" providerId="LiveId" clId="{AE3F0F0E-7868-4D7F-A9DF-C753BBF12270}" dt="2023-06-11T18:15:28.028" v="166" actId="14100"/>
          <ac:spMkLst>
            <pc:docMk/>
            <pc:sldMk cId="0" sldId="269"/>
            <ac:spMk id="144" creationId="{00000000-0000-0000-0000-000000000000}"/>
          </ac:spMkLst>
        </pc:spChg>
        <pc:spChg chg="mod ord">
          <ac:chgData name="Jason Smith" userId="68d306b5583d21c5" providerId="LiveId" clId="{AE3F0F0E-7868-4D7F-A9DF-C753BBF12270}" dt="2023-06-11T18:17:11.314" v="189" actId="14100"/>
          <ac:spMkLst>
            <pc:docMk/>
            <pc:sldMk cId="0" sldId="269"/>
            <ac:spMk id="145" creationId="{00000000-0000-0000-0000-000000000000}"/>
          </ac:spMkLst>
        </pc:spChg>
        <pc:spChg chg="add">
          <ac:chgData name="Jason Smith" userId="68d306b5583d21c5" providerId="LiveId" clId="{AE3F0F0E-7868-4D7F-A9DF-C753BBF12270}" dt="2023-06-11T18:15:14.006" v="163" actId="26606"/>
          <ac:spMkLst>
            <pc:docMk/>
            <pc:sldMk cId="0" sldId="269"/>
            <ac:spMk id="151" creationId="{094E213D-3FA7-4D59-80B5-015897DCAFCA}"/>
          </ac:spMkLst>
        </pc:spChg>
        <pc:spChg chg="add">
          <ac:chgData name="Jason Smith" userId="68d306b5583d21c5" providerId="LiveId" clId="{AE3F0F0E-7868-4D7F-A9DF-C753BBF12270}" dt="2023-06-11T18:15:14.006" v="163" actId="26606"/>
          <ac:spMkLst>
            <pc:docMk/>
            <pc:sldMk cId="0" sldId="269"/>
            <ac:spMk id="153" creationId="{0D63BE23-20C0-4F37-860E-0892A4DE083B}"/>
          </ac:spMkLst>
        </pc:spChg>
        <pc:spChg chg="add">
          <ac:chgData name="Jason Smith" userId="68d306b5583d21c5" providerId="LiveId" clId="{AE3F0F0E-7868-4D7F-A9DF-C753BBF12270}" dt="2023-06-11T18:15:14.006" v="163" actId="26606"/>
          <ac:spMkLst>
            <pc:docMk/>
            <pc:sldMk cId="0" sldId="269"/>
            <ac:spMk id="155" creationId="{D49AB149-D0D3-42EA-8B4C-F39E213AE222}"/>
          </ac:spMkLst>
        </pc:spChg>
        <pc:picChg chg="mod">
          <ac:chgData name="Jason Smith" userId="68d306b5583d21c5" providerId="LiveId" clId="{AE3F0F0E-7868-4D7F-A9DF-C753BBF12270}" dt="2023-06-11T18:15:14.006" v="163" actId="26606"/>
          <ac:picMkLst>
            <pc:docMk/>
            <pc:sldMk cId="0" sldId="269"/>
            <ac:picMk id="146" creationId="{00000000-0000-0000-0000-000000000000}"/>
          </ac:picMkLst>
        </pc:picChg>
      </pc:sldChg>
      <pc:sldChg chg="delSp modSp mod">
        <pc:chgData name="Jason Smith" userId="68d306b5583d21c5" providerId="LiveId" clId="{AE3F0F0E-7868-4D7F-A9DF-C753BBF12270}" dt="2023-06-11T18:17:24.284" v="192" actId="1076"/>
        <pc:sldMkLst>
          <pc:docMk/>
          <pc:sldMk cId="0" sldId="270"/>
        </pc:sldMkLst>
        <pc:spChg chg="del">
          <ac:chgData name="Jason Smith" userId="68d306b5583d21c5" providerId="LiveId" clId="{AE3F0F0E-7868-4D7F-A9DF-C753BBF12270}" dt="2023-06-11T17:59:33.481" v="4" actId="478"/>
          <ac:spMkLst>
            <pc:docMk/>
            <pc:sldMk cId="0" sldId="270"/>
            <ac:spMk id="151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17:22.152" v="191" actId="478"/>
          <ac:spMkLst>
            <pc:docMk/>
            <pc:sldMk cId="0" sldId="270"/>
            <ac:spMk id="152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7:24.284" v="192" actId="1076"/>
          <ac:picMkLst>
            <pc:docMk/>
            <pc:sldMk cId="0" sldId="270"/>
            <ac:picMk id="153" creationId="{00000000-0000-0000-0000-000000000000}"/>
          </ac:picMkLst>
        </pc:picChg>
      </pc:sldChg>
      <pc:sldChg chg="delSp modSp mod">
        <pc:chgData name="Jason Smith" userId="68d306b5583d21c5" providerId="LiveId" clId="{AE3F0F0E-7868-4D7F-A9DF-C753BBF12270}" dt="2023-06-11T18:17:33.469" v="195" actId="1076"/>
        <pc:sldMkLst>
          <pc:docMk/>
          <pc:sldMk cId="0" sldId="271"/>
        </pc:sldMkLst>
        <pc:spChg chg="del">
          <ac:chgData name="Jason Smith" userId="68d306b5583d21c5" providerId="LiveId" clId="{AE3F0F0E-7868-4D7F-A9DF-C753BBF12270}" dt="2023-06-11T17:59:30.561" v="3" actId="478"/>
          <ac:spMkLst>
            <pc:docMk/>
            <pc:sldMk cId="0" sldId="271"/>
            <ac:spMk id="158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17:29.156" v="193" actId="478"/>
          <ac:spMkLst>
            <pc:docMk/>
            <pc:sldMk cId="0" sldId="271"/>
            <ac:spMk id="159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7:33.469" v="195" actId="1076"/>
          <ac:picMkLst>
            <pc:docMk/>
            <pc:sldMk cId="0" sldId="271"/>
            <ac:picMk id="160" creationId="{00000000-0000-0000-0000-000000000000}"/>
          </ac:picMkLst>
        </pc:picChg>
      </pc:sldChg>
      <pc:sldChg chg="delSp modSp mod">
        <pc:chgData name="Jason Smith" userId="68d306b5583d21c5" providerId="LiveId" clId="{AE3F0F0E-7868-4D7F-A9DF-C753BBF12270}" dt="2023-06-11T18:17:50.236" v="198" actId="1076"/>
        <pc:sldMkLst>
          <pc:docMk/>
          <pc:sldMk cId="0" sldId="272"/>
        </pc:sldMkLst>
        <pc:spChg chg="del">
          <ac:chgData name="Jason Smith" userId="68d306b5583d21c5" providerId="LiveId" clId="{AE3F0F0E-7868-4D7F-A9DF-C753BBF12270}" dt="2023-06-11T17:59:26.490" v="2" actId="478"/>
          <ac:spMkLst>
            <pc:docMk/>
            <pc:sldMk cId="0" sldId="272"/>
            <ac:spMk id="165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17:45.037" v="196" actId="478"/>
          <ac:spMkLst>
            <pc:docMk/>
            <pc:sldMk cId="0" sldId="272"/>
            <ac:spMk id="166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7:50.236" v="198" actId="1076"/>
          <ac:picMkLst>
            <pc:docMk/>
            <pc:sldMk cId="0" sldId="272"/>
            <ac:picMk id="167" creationId="{00000000-0000-0000-0000-000000000000}"/>
          </ac:picMkLst>
        </pc:picChg>
      </pc:sldChg>
      <pc:sldChg chg="delSp modSp mod">
        <pc:chgData name="Jason Smith" userId="68d306b5583d21c5" providerId="LiveId" clId="{AE3F0F0E-7868-4D7F-A9DF-C753BBF12270}" dt="2023-06-11T18:17:56.076" v="199" actId="1076"/>
        <pc:sldMkLst>
          <pc:docMk/>
          <pc:sldMk cId="0" sldId="273"/>
        </pc:sldMkLst>
        <pc:spChg chg="del">
          <ac:chgData name="Jason Smith" userId="68d306b5583d21c5" providerId="LiveId" clId="{AE3F0F0E-7868-4D7F-A9DF-C753BBF12270}" dt="2023-06-11T17:59:14.960" v="1" actId="478"/>
          <ac:spMkLst>
            <pc:docMk/>
            <pc:sldMk cId="0" sldId="273"/>
            <ac:spMk id="172" creationId="{00000000-0000-0000-0000-000000000000}"/>
          </ac:spMkLst>
        </pc:spChg>
        <pc:spChg chg="del">
          <ac:chgData name="Jason Smith" userId="68d306b5583d21c5" providerId="LiveId" clId="{AE3F0F0E-7868-4D7F-A9DF-C753BBF12270}" dt="2023-06-11T17:59:13.195" v="0" actId="478"/>
          <ac:spMkLst>
            <pc:docMk/>
            <pc:sldMk cId="0" sldId="273"/>
            <ac:spMk id="173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7:56.076" v="199" actId="1076"/>
          <ac:picMkLst>
            <pc:docMk/>
            <pc:sldMk cId="0" sldId="273"/>
            <ac:picMk id="174" creationId="{00000000-0000-0000-0000-000000000000}"/>
          </ac:picMkLst>
        </pc:picChg>
      </pc:sldChg>
      <pc:sldChg chg="delSp modSp mod modNotes">
        <pc:chgData name="Jason Smith" userId="68d306b5583d21c5" providerId="LiveId" clId="{AE3F0F0E-7868-4D7F-A9DF-C753BBF12270}" dt="2023-06-11T18:18:12.292" v="202" actId="14100"/>
        <pc:sldMkLst>
          <pc:docMk/>
          <pc:sldMk cId="0" sldId="274"/>
        </pc:sldMkLst>
        <pc:spChg chg="del mod">
          <ac:chgData name="Jason Smith" userId="68d306b5583d21c5" providerId="LiveId" clId="{AE3F0F0E-7868-4D7F-A9DF-C753BBF12270}" dt="2023-06-11T18:18:02.020" v="200" actId="478"/>
          <ac:spMkLst>
            <pc:docMk/>
            <pc:sldMk cId="0" sldId="274"/>
            <ac:spMk id="180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8:12.292" v="202" actId="14100"/>
          <ac:picMkLst>
            <pc:docMk/>
            <pc:sldMk cId="0" sldId="274"/>
            <ac:picMk id="179" creationId="{00000000-0000-0000-0000-000000000000}"/>
          </ac:picMkLst>
        </pc:picChg>
      </pc:sldChg>
      <pc:sldChg chg="delSp modSp mod modNotes">
        <pc:chgData name="Jason Smith" userId="68d306b5583d21c5" providerId="LiveId" clId="{AE3F0F0E-7868-4D7F-A9DF-C753BBF12270}" dt="2023-06-11T18:18:48.632" v="208" actId="1076"/>
        <pc:sldMkLst>
          <pc:docMk/>
          <pc:sldMk cId="0" sldId="275"/>
        </pc:sldMkLst>
        <pc:spChg chg="del mod">
          <ac:chgData name="Jason Smith" userId="68d306b5583d21c5" providerId="LiveId" clId="{AE3F0F0E-7868-4D7F-A9DF-C753BBF12270}" dt="2023-06-11T18:18:36.850" v="206" actId="478"/>
          <ac:spMkLst>
            <pc:docMk/>
            <pc:sldMk cId="0" sldId="275"/>
            <ac:spMk id="186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8:48.632" v="208" actId="1076"/>
          <ac:picMkLst>
            <pc:docMk/>
            <pc:sldMk cId="0" sldId="275"/>
            <ac:picMk id="187" creationId="{00000000-0000-0000-0000-000000000000}"/>
          </ac:picMkLst>
        </pc:picChg>
        <pc:picChg chg="mod">
          <ac:chgData name="Jason Smith" userId="68d306b5583d21c5" providerId="LiveId" clId="{AE3F0F0E-7868-4D7F-A9DF-C753BBF12270}" dt="2023-06-11T18:18:39.919" v="207" actId="1076"/>
          <ac:picMkLst>
            <pc:docMk/>
            <pc:sldMk cId="0" sldId="275"/>
            <ac:picMk id="188" creationId="{00000000-0000-0000-0000-000000000000}"/>
          </ac:picMkLst>
        </pc:picChg>
      </pc:sldChg>
      <pc:sldChg chg="delSp modSp mod modNotes">
        <pc:chgData name="Jason Smith" userId="68d306b5583d21c5" providerId="LiveId" clId="{AE3F0F0E-7868-4D7F-A9DF-C753BBF12270}" dt="2023-06-11T18:18:55.988" v="210" actId="478"/>
        <pc:sldMkLst>
          <pc:docMk/>
          <pc:sldMk cId="0" sldId="276"/>
        </pc:sldMkLst>
        <pc:spChg chg="del mod">
          <ac:chgData name="Jason Smith" userId="68d306b5583d21c5" providerId="LiveId" clId="{AE3F0F0E-7868-4D7F-A9DF-C753BBF12270}" dt="2023-06-11T18:18:55.075" v="209" actId="478"/>
          <ac:spMkLst>
            <pc:docMk/>
            <pc:sldMk cId="0" sldId="276"/>
            <ac:spMk id="193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18:55.988" v="210" actId="478"/>
          <ac:spMkLst>
            <pc:docMk/>
            <pc:sldMk cId="0" sldId="276"/>
            <ac:spMk id="194" creationId="{00000000-0000-0000-0000-000000000000}"/>
          </ac:spMkLst>
        </pc:spChg>
      </pc:sldChg>
      <pc:sldChg chg="delSp modSp mod modNotes">
        <pc:chgData name="Jason Smith" userId="68d306b5583d21c5" providerId="LiveId" clId="{AE3F0F0E-7868-4D7F-A9DF-C753BBF12270}" dt="2023-06-11T18:19:11.412" v="214" actId="1076"/>
        <pc:sldMkLst>
          <pc:docMk/>
          <pc:sldMk cId="0" sldId="277"/>
        </pc:sldMkLst>
        <pc:spChg chg="del mod">
          <ac:chgData name="Jason Smith" userId="68d306b5583d21c5" providerId="LiveId" clId="{AE3F0F0E-7868-4D7F-A9DF-C753BBF12270}" dt="2023-06-11T18:19:02.498" v="212" actId="478"/>
          <ac:spMkLst>
            <pc:docMk/>
            <pc:sldMk cId="0" sldId="277"/>
            <ac:spMk id="200" creationId="{00000000-0000-0000-0000-000000000000}"/>
          </ac:spMkLst>
        </pc:spChg>
        <pc:spChg chg="del mod">
          <ac:chgData name="Jason Smith" userId="68d306b5583d21c5" providerId="LiveId" clId="{AE3F0F0E-7868-4D7F-A9DF-C753BBF12270}" dt="2023-06-11T18:19:03.780" v="213" actId="478"/>
          <ac:spMkLst>
            <pc:docMk/>
            <pc:sldMk cId="0" sldId="277"/>
            <ac:spMk id="201" creationId="{00000000-0000-0000-0000-000000000000}"/>
          </ac:spMkLst>
        </pc:spChg>
        <pc:picChg chg="mod">
          <ac:chgData name="Jason Smith" userId="68d306b5583d21c5" providerId="LiveId" clId="{AE3F0F0E-7868-4D7F-A9DF-C753BBF12270}" dt="2023-06-11T18:19:11.412" v="214" actId="1076"/>
          <ac:picMkLst>
            <pc:docMk/>
            <pc:sldMk cId="0" sldId="277"/>
            <ac:picMk id="202" creationId="{00000000-0000-0000-0000-000000000000}"/>
          </ac:picMkLst>
        </pc:picChg>
      </pc:sldChg>
      <pc:sldChg chg="modSp add mod modAnim">
        <pc:chgData name="Jason Smith" userId="68d306b5583d21c5" providerId="LiveId" clId="{AE3F0F0E-7868-4D7F-A9DF-C753BBF12270}" dt="2023-06-11T18:22:07.132" v="231" actId="20577"/>
        <pc:sldMkLst>
          <pc:docMk/>
          <pc:sldMk cId="3521918426" sldId="406"/>
        </pc:sldMkLst>
        <pc:spChg chg="mod">
          <ac:chgData name="Jason Smith" userId="68d306b5583d21c5" providerId="LiveId" clId="{AE3F0F0E-7868-4D7F-A9DF-C753BBF12270}" dt="2023-06-11T18:22:07.132" v="231" actId="20577"/>
          <ac:spMkLst>
            <pc:docMk/>
            <pc:sldMk cId="3521918426" sldId="406"/>
            <ac:spMk id="3" creationId="{00000000-0000-0000-0000-000000000000}"/>
          </ac:spMkLst>
        </pc:spChg>
      </pc:sldChg>
      <pc:sldChg chg="modSp add mod ord">
        <pc:chgData name="Jason Smith" userId="68d306b5583d21c5" providerId="LiveId" clId="{AE3F0F0E-7868-4D7F-A9DF-C753BBF12270}" dt="2023-06-12T07:37:53.889" v="237" actId="20577"/>
        <pc:sldMkLst>
          <pc:docMk/>
          <pc:sldMk cId="3219207729" sldId="411"/>
        </pc:sldMkLst>
        <pc:spChg chg="mod">
          <ac:chgData name="Jason Smith" userId="68d306b5583d21c5" providerId="LiveId" clId="{AE3F0F0E-7868-4D7F-A9DF-C753BBF12270}" dt="2023-06-12T07:37:53.889" v="237" actId="20577"/>
          <ac:spMkLst>
            <pc:docMk/>
            <pc:sldMk cId="3219207729" sldId="411"/>
            <ac:spMk id="2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01:24.805" v="50" actId="20577"/>
          <ac:spMkLst>
            <pc:docMk/>
            <pc:sldMk cId="3219207729" sldId="411"/>
            <ac:spMk id="3" creationId="{00000000-0000-0000-0000-000000000000}"/>
          </ac:spMkLst>
        </pc:spChg>
        <pc:spChg chg="mod">
          <ac:chgData name="Jason Smith" userId="68d306b5583d21c5" providerId="LiveId" clId="{AE3F0F0E-7868-4D7F-A9DF-C753BBF12270}" dt="2023-06-11T18:22:32.135" v="236" actId="14100"/>
          <ac:spMkLst>
            <pc:docMk/>
            <pc:sldMk cId="3219207729" sldId="411"/>
            <ac:spMk id="6" creationId="{38F80503-BA90-3E4C-4E81-EB026828D46E}"/>
          </ac:spMkLst>
        </pc:spChg>
      </pc:sldChg>
      <pc:sldChg chg="new del">
        <pc:chgData name="Jason Smith" userId="68d306b5583d21c5" providerId="LiveId" clId="{AE3F0F0E-7868-4D7F-A9DF-C753BBF12270}" dt="2023-06-11T18:21:23.899" v="219" actId="47"/>
        <pc:sldMkLst>
          <pc:docMk/>
          <pc:sldMk cId="1066214299" sldId="41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4CB39-6786-46CE-B232-3E4188B322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4791EF-D5A0-424C-B1E6-A30AF50ED340}">
      <dgm:prSet/>
      <dgm:spPr/>
      <dgm:t>
        <a:bodyPr/>
        <a:lstStyle/>
        <a:p>
          <a:r>
            <a:rPr lang="en-GB"/>
            <a:t>Quick intro to the Digital SAT</a:t>
          </a:r>
          <a:endParaRPr lang="en-US"/>
        </a:p>
      </dgm:t>
    </dgm:pt>
    <dgm:pt modelId="{F9A82346-A850-4C10-99E3-83311FF20509}" type="parTrans" cxnId="{D233593A-BE21-453C-9014-8199C04918E1}">
      <dgm:prSet/>
      <dgm:spPr/>
      <dgm:t>
        <a:bodyPr/>
        <a:lstStyle/>
        <a:p>
          <a:endParaRPr lang="en-US"/>
        </a:p>
      </dgm:t>
    </dgm:pt>
    <dgm:pt modelId="{741C8A85-BC35-4D6B-A897-9B0627F1CAB1}" type="sibTrans" cxnId="{D233593A-BE21-453C-9014-8199C04918E1}">
      <dgm:prSet/>
      <dgm:spPr/>
      <dgm:t>
        <a:bodyPr/>
        <a:lstStyle/>
        <a:p>
          <a:endParaRPr lang="en-US"/>
        </a:p>
      </dgm:t>
    </dgm:pt>
    <dgm:pt modelId="{686664CA-8882-4D26-B05F-FA3D665A9ECC}">
      <dgm:prSet/>
      <dgm:spPr/>
      <dgm:t>
        <a:bodyPr/>
        <a:lstStyle/>
        <a:p>
          <a:r>
            <a:rPr lang="en-GB"/>
            <a:t>SAT &amp; ACT Test Taking Trends in Test Optional Era  </a:t>
          </a:r>
          <a:endParaRPr lang="en-US"/>
        </a:p>
      </dgm:t>
    </dgm:pt>
    <dgm:pt modelId="{5EAF8A73-2AAD-4F4C-B695-865BA73EABC9}" type="parTrans" cxnId="{97DCD01C-96E2-4ACE-93F5-13AB2C5FD0FB}">
      <dgm:prSet/>
      <dgm:spPr/>
      <dgm:t>
        <a:bodyPr/>
        <a:lstStyle/>
        <a:p>
          <a:endParaRPr lang="en-US"/>
        </a:p>
      </dgm:t>
    </dgm:pt>
    <dgm:pt modelId="{DEEA9CE1-1C72-4971-A379-1A883777ECAD}" type="sibTrans" cxnId="{97DCD01C-96E2-4ACE-93F5-13AB2C5FD0FB}">
      <dgm:prSet/>
      <dgm:spPr/>
      <dgm:t>
        <a:bodyPr/>
        <a:lstStyle/>
        <a:p>
          <a:endParaRPr lang="en-US"/>
        </a:p>
      </dgm:t>
    </dgm:pt>
    <dgm:pt modelId="{BD80EE56-A30E-4276-BDCA-ABDA936503F9}">
      <dgm:prSet/>
      <dgm:spPr/>
      <dgm:t>
        <a:bodyPr/>
        <a:lstStyle/>
        <a:p>
          <a:r>
            <a:rPr lang="en-GB"/>
            <a:t>Implications of these Trends for UK Students (should my student sit the test?)</a:t>
          </a:r>
          <a:endParaRPr lang="en-US"/>
        </a:p>
      </dgm:t>
    </dgm:pt>
    <dgm:pt modelId="{5B1FD942-45D6-4C8E-8F6C-7627218324F7}" type="parTrans" cxnId="{136AE1DB-E53C-4B1D-B10F-D5A617B65D80}">
      <dgm:prSet/>
      <dgm:spPr/>
      <dgm:t>
        <a:bodyPr/>
        <a:lstStyle/>
        <a:p>
          <a:endParaRPr lang="en-US"/>
        </a:p>
      </dgm:t>
    </dgm:pt>
    <dgm:pt modelId="{A5EB9461-8DF3-465E-8C09-DD1BEB0A6055}" type="sibTrans" cxnId="{136AE1DB-E53C-4B1D-B10F-D5A617B65D80}">
      <dgm:prSet/>
      <dgm:spPr/>
      <dgm:t>
        <a:bodyPr/>
        <a:lstStyle/>
        <a:p>
          <a:endParaRPr lang="en-US"/>
        </a:p>
      </dgm:t>
    </dgm:pt>
    <dgm:pt modelId="{51B686C4-01C8-408D-A566-E6B5150FAF69}">
      <dgm:prSet/>
      <dgm:spPr/>
      <dgm:t>
        <a:bodyPr/>
        <a:lstStyle/>
        <a:p>
          <a:r>
            <a:rPr lang="en-GB"/>
            <a:t>How to Best Prepare for the Test</a:t>
          </a:r>
          <a:endParaRPr lang="en-US"/>
        </a:p>
      </dgm:t>
    </dgm:pt>
    <dgm:pt modelId="{D6D8B066-2C20-4876-AA14-1AD7215A5148}" type="parTrans" cxnId="{7E8EF84C-71B2-4B0A-807B-564EFB337CE4}">
      <dgm:prSet/>
      <dgm:spPr/>
      <dgm:t>
        <a:bodyPr/>
        <a:lstStyle/>
        <a:p>
          <a:endParaRPr lang="en-US"/>
        </a:p>
      </dgm:t>
    </dgm:pt>
    <dgm:pt modelId="{A38A08B6-BC70-4FD5-8C45-23F586703D33}" type="sibTrans" cxnId="{7E8EF84C-71B2-4B0A-807B-564EFB337CE4}">
      <dgm:prSet/>
      <dgm:spPr/>
      <dgm:t>
        <a:bodyPr/>
        <a:lstStyle/>
        <a:p>
          <a:endParaRPr lang="en-US"/>
        </a:p>
      </dgm:t>
    </dgm:pt>
    <dgm:pt modelId="{D056E212-2EA8-494E-8A11-9E76BA0D555C}">
      <dgm:prSet/>
      <dgm:spPr/>
      <dgm:t>
        <a:bodyPr/>
        <a:lstStyle/>
        <a:p>
          <a:r>
            <a:rPr lang="en-GB"/>
            <a:t>A New Spicy Signature SAT Problem (if time permits) </a:t>
          </a:r>
          <a:endParaRPr lang="en-US"/>
        </a:p>
      </dgm:t>
    </dgm:pt>
    <dgm:pt modelId="{2F2BCD8B-1BF1-430C-AE1F-09CD2E01D7A5}" type="parTrans" cxnId="{BD757CF7-70E0-426C-9FB2-B73E6A7734D0}">
      <dgm:prSet/>
      <dgm:spPr/>
      <dgm:t>
        <a:bodyPr/>
        <a:lstStyle/>
        <a:p>
          <a:endParaRPr lang="en-US"/>
        </a:p>
      </dgm:t>
    </dgm:pt>
    <dgm:pt modelId="{CD7EBEED-1B72-4BFB-BBEE-078D46758E89}" type="sibTrans" cxnId="{BD757CF7-70E0-426C-9FB2-B73E6A7734D0}">
      <dgm:prSet/>
      <dgm:spPr/>
      <dgm:t>
        <a:bodyPr/>
        <a:lstStyle/>
        <a:p>
          <a:endParaRPr lang="en-US"/>
        </a:p>
      </dgm:t>
    </dgm:pt>
    <dgm:pt modelId="{DF6E73D8-C36F-4D5E-8A32-FD46E2618E11}" type="pres">
      <dgm:prSet presAssocID="{78E4CB39-6786-46CE-B232-3E4188B3229B}" presName="root" presStyleCnt="0">
        <dgm:presLayoutVars>
          <dgm:dir/>
          <dgm:resizeHandles val="exact"/>
        </dgm:presLayoutVars>
      </dgm:prSet>
      <dgm:spPr/>
    </dgm:pt>
    <dgm:pt modelId="{626A94DC-9772-425F-9DCA-713F3893A073}" type="pres">
      <dgm:prSet presAssocID="{344791EF-D5A0-424C-B1E6-A30AF50ED340}" presName="compNode" presStyleCnt="0"/>
      <dgm:spPr/>
    </dgm:pt>
    <dgm:pt modelId="{4DB9D565-5B68-4699-98DD-D4796D04C3C5}" type="pres">
      <dgm:prSet presAssocID="{344791EF-D5A0-424C-B1E6-A30AF50ED340}" presName="bgRect" presStyleLbl="bgShp" presStyleIdx="0" presStyleCnt="5"/>
      <dgm:spPr/>
    </dgm:pt>
    <dgm:pt modelId="{A55AF95D-01D4-4FB1-9FA2-76D16B13595E}" type="pres">
      <dgm:prSet presAssocID="{344791EF-D5A0-424C-B1E6-A30AF50ED34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24070A-FE91-4E94-B32E-73D57D4FB993}" type="pres">
      <dgm:prSet presAssocID="{344791EF-D5A0-424C-B1E6-A30AF50ED340}" presName="spaceRect" presStyleCnt="0"/>
      <dgm:spPr/>
    </dgm:pt>
    <dgm:pt modelId="{B4E1157D-97E0-4311-9230-768E176E8DF5}" type="pres">
      <dgm:prSet presAssocID="{344791EF-D5A0-424C-B1E6-A30AF50ED340}" presName="parTx" presStyleLbl="revTx" presStyleIdx="0" presStyleCnt="5">
        <dgm:presLayoutVars>
          <dgm:chMax val="0"/>
          <dgm:chPref val="0"/>
        </dgm:presLayoutVars>
      </dgm:prSet>
      <dgm:spPr/>
    </dgm:pt>
    <dgm:pt modelId="{9FAD37E8-2FA4-4163-9E77-97EA3C5FE1C8}" type="pres">
      <dgm:prSet presAssocID="{741C8A85-BC35-4D6B-A897-9B0627F1CAB1}" presName="sibTrans" presStyleCnt="0"/>
      <dgm:spPr/>
    </dgm:pt>
    <dgm:pt modelId="{B9142574-C456-450C-87CA-1E0C0076A2D2}" type="pres">
      <dgm:prSet presAssocID="{686664CA-8882-4D26-B05F-FA3D665A9ECC}" presName="compNode" presStyleCnt="0"/>
      <dgm:spPr/>
    </dgm:pt>
    <dgm:pt modelId="{5FF8F929-141A-4356-BE1C-5F7AD47C82BC}" type="pres">
      <dgm:prSet presAssocID="{686664CA-8882-4D26-B05F-FA3D665A9ECC}" presName="bgRect" presStyleLbl="bgShp" presStyleIdx="1" presStyleCnt="5"/>
      <dgm:spPr/>
    </dgm:pt>
    <dgm:pt modelId="{48A505DA-603E-4D84-8EA8-739AE5BE4B6A}" type="pres">
      <dgm:prSet presAssocID="{686664CA-8882-4D26-B05F-FA3D665A9E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C451704-AB2A-4CD2-98D5-8A937DF4716F}" type="pres">
      <dgm:prSet presAssocID="{686664CA-8882-4D26-B05F-FA3D665A9ECC}" presName="spaceRect" presStyleCnt="0"/>
      <dgm:spPr/>
    </dgm:pt>
    <dgm:pt modelId="{AE52F9FD-8544-4945-937A-21F461ED7FB4}" type="pres">
      <dgm:prSet presAssocID="{686664CA-8882-4D26-B05F-FA3D665A9ECC}" presName="parTx" presStyleLbl="revTx" presStyleIdx="1" presStyleCnt="5">
        <dgm:presLayoutVars>
          <dgm:chMax val="0"/>
          <dgm:chPref val="0"/>
        </dgm:presLayoutVars>
      </dgm:prSet>
      <dgm:spPr/>
    </dgm:pt>
    <dgm:pt modelId="{A731666A-1F63-423D-B090-1528CB8E5D81}" type="pres">
      <dgm:prSet presAssocID="{DEEA9CE1-1C72-4971-A379-1A883777ECAD}" presName="sibTrans" presStyleCnt="0"/>
      <dgm:spPr/>
    </dgm:pt>
    <dgm:pt modelId="{DBF596D2-97D1-4B10-A161-22C1D3DA599C}" type="pres">
      <dgm:prSet presAssocID="{BD80EE56-A30E-4276-BDCA-ABDA936503F9}" presName="compNode" presStyleCnt="0"/>
      <dgm:spPr/>
    </dgm:pt>
    <dgm:pt modelId="{0CEEC0C8-CAB4-42C2-8C65-E4A87A5EF226}" type="pres">
      <dgm:prSet presAssocID="{BD80EE56-A30E-4276-BDCA-ABDA936503F9}" presName="bgRect" presStyleLbl="bgShp" presStyleIdx="2" presStyleCnt="5"/>
      <dgm:spPr/>
    </dgm:pt>
    <dgm:pt modelId="{DF1D58AB-7DF1-4894-8F7B-A580E104B9FD}" type="pres">
      <dgm:prSet presAssocID="{BD80EE56-A30E-4276-BDCA-ABDA936503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B9595FD-21D5-41BB-A125-357B1902431D}" type="pres">
      <dgm:prSet presAssocID="{BD80EE56-A30E-4276-BDCA-ABDA936503F9}" presName="spaceRect" presStyleCnt="0"/>
      <dgm:spPr/>
    </dgm:pt>
    <dgm:pt modelId="{0522C5E9-B41A-4DCA-9441-E5E5DD3A420B}" type="pres">
      <dgm:prSet presAssocID="{BD80EE56-A30E-4276-BDCA-ABDA936503F9}" presName="parTx" presStyleLbl="revTx" presStyleIdx="2" presStyleCnt="5">
        <dgm:presLayoutVars>
          <dgm:chMax val="0"/>
          <dgm:chPref val="0"/>
        </dgm:presLayoutVars>
      </dgm:prSet>
      <dgm:spPr/>
    </dgm:pt>
    <dgm:pt modelId="{8B61B9B1-C4FD-487A-B5FD-BB74B8718F1F}" type="pres">
      <dgm:prSet presAssocID="{A5EB9461-8DF3-465E-8C09-DD1BEB0A6055}" presName="sibTrans" presStyleCnt="0"/>
      <dgm:spPr/>
    </dgm:pt>
    <dgm:pt modelId="{A04125E6-6D7E-4EDE-8286-B68F7817B36D}" type="pres">
      <dgm:prSet presAssocID="{51B686C4-01C8-408D-A566-E6B5150FAF69}" presName="compNode" presStyleCnt="0"/>
      <dgm:spPr/>
    </dgm:pt>
    <dgm:pt modelId="{8765789C-889A-49C6-8334-27BB332ADDEC}" type="pres">
      <dgm:prSet presAssocID="{51B686C4-01C8-408D-A566-E6B5150FAF69}" presName="bgRect" presStyleLbl="bgShp" presStyleIdx="3" presStyleCnt="5"/>
      <dgm:spPr/>
    </dgm:pt>
    <dgm:pt modelId="{B2EEB7FA-3C13-4D55-B541-C33E8D654324}" type="pres">
      <dgm:prSet presAssocID="{51B686C4-01C8-408D-A566-E6B5150FAF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4411BA1-4A9B-448C-913F-928FE85EC24A}" type="pres">
      <dgm:prSet presAssocID="{51B686C4-01C8-408D-A566-E6B5150FAF69}" presName="spaceRect" presStyleCnt="0"/>
      <dgm:spPr/>
    </dgm:pt>
    <dgm:pt modelId="{6E31DF2C-A9EB-484C-B5F0-F6262E99819E}" type="pres">
      <dgm:prSet presAssocID="{51B686C4-01C8-408D-A566-E6B5150FAF69}" presName="parTx" presStyleLbl="revTx" presStyleIdx="3" presStyleCnt="5">
        <dgm:presLayoutVars>
          <dgm:chMax val="0"/>
          <dgm:chPref val="0"/>
        </dgm:presLayoutVars>
      </dgm:prSet>
      <dgm:spPr/>
    </dgm:pt>
    <dgm:pt modelId="{90D4F147-0114-436A-9A81-619227649A6E}" type="pres">
      <dgm:prSet presAssocID="{A38A08B6-BC70-4FD5-8C45-23F586703D33}" presName="sibTrans" presStyleCnt="0"/>
      <dgm:spPr/>
    </dgm:pt>
    <dgm:pt modelId="{7F10333E-DC5F-4AEA-A700-C569305DDE8C}" type="pres">
      <dgm:prSet presAssocID="{D056E212-2EA8-494E-8A11-9E76BA0D555C}" presName="compNode" presStyleCnt="0"/>
      <dgm:spPr/>
    </dgm:pt>
    <dgm:pt modelId="{4A6D1736-9F3B-45CF-BA15-FA3CE2A4B22D}" type="pres">
      <dgm:prSet presAssocID="{D056E212-2EA8-494E-8A11-9E76BA0D555C}" presName="bgRect" presStyleLbl="bgShp" presStyleIdx="4" presStyleCnt="5"/>
      <dgm:spPr/>
    </dgm:pt>
    <dgm:pt modelId="{11B5E864-2ACF-4740-854A-A1DFF0910F3A}" type="pres">
      <dgm:prSet presAssocID="{D056E212-2EA8-494E-8A11-9E76BA0D555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A6C579E6-B441-457A-AF22-4AAAEEB54DCD}" type="pres">
      <dgm:prSet presAssocID="{D056E212-2EA8-494E-8A11-9E76BA0D555C}" presName="spaceRect" presStyleCnt="0"/>
      <dgm:spPr/>
    </dgm:pt>
    <dgm:pt modelId="{15C306BB-4501-4719-9AF6-BB68C6798F39}" type="pres">
      <dgm:prSet presAssocID="{D056E212-2EA8-494E-8A11-9E76BA0D555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18E4E08-71A3-4814-BB2F-07A4C21EB94F}" type="presOf" srcId="{344791EF-D5A0-424C-B1E6-A30AF50ED340}" destId="{B4E1157D-97E0-4311-9230-768E176E8DF5}" srcOrd="0" destOrd="0" presId="urn:microsoft.com/office/officeart/2018/2/layout/IconVerticalSolidList"/>
    <dgm:cxn modelId="{97DCD01C-96E2-4ACE-93F5-13AB2C5FD0FB}" srcId="{78E4CB39-6786-46CE-B232-3E4188B3229B}" destId="{686664CA-8882-4D26-B05F-FA3D665A9ECC}" srcOrd="1" destOrd="0" parTransId="{5EAF8A73-2AAD-4F4C-B695-865BA73EABC9}" sibTransId="{DEEA9CE1-1C72-4971-A379-1A883777ECAD}"/>
    <dgm:cxn modelId="{D233593A-BE21-453C-9014-8199C04918E1}" srcId="{78E4CB39-6786-46CE-B232-3E4188B3229B}" destId="{344791EF-D5A0-424C-B1E6-A30AF50ED340}" srcOrd="0" destOrd="0" parTransId="{F9A82346-A850-4C10-99E3-83311FF20509}" sibTransId="{741C8A85-BC35-4D6B-A897-9B0627F1CAB1}"/>
    <dgm:cxn modelId="{56702240-EE1C-452D-A82D-7F7344C04C98}" type="presOf" srcId="{BD80EE56-A30E-4276-BDCA-ABDA936503F9}" destId="{0522C5E9-B41A-4DCA-9441-E5E5DD3A420B}" srcOrd="0" destOrd="0" presId="urn:microsoft.com/office/officeart/2018/2/layout/IconVerticalSolidList"/>
    <dgm:cxn modelId="{85309864-8809-4A2C-AAFD-06B4721EEE04}" type="presOf" srcId="{D056E212-2EA8-494E-8A11-9E76BA0D555C}" destId="{15C306BB-4501-4719-9AF6-BB68C6798F39}" srcOrd="0" destOrd="0" presId="urn:microsoft.com/office/officeart/2018/2/layout/IconVerticalSolidList"/>
    <dgm:cxn modelId="{DB3FAD6A-ADD6-4CDD-AB94-5D603F668EC5}" type="presOf" srcId="{51B686C4-01C8-408D-A566-E6B5150FAF69}" destId="{6E31DF2C-A9EB-484C-B5F0-F6262E99819E}" srcOrd="0" destOrd="0" presId="urn:microsoft.com/office/officeart/2018/2/layout/IconVerticalSolidList"/>
    <dgm:cxn modelId="{7E8EF84C-71B2-4B0A-807B-564EFB337CE4}" srcId="{78E4CB39-6786-46CE-B232-3E4188B3229B}" destId="{51B686C4-01C8-408D-A566-E6B5150FAF69}" srcOrd="3" destOrd="0" parTransId="{D6D8B066-2C20-4876-AA14-1AD7215A5148}" sibTransId="{A38A08B6-BC70-4FD5-8C45-23F586703D33}"/>
    <dgm:cxn modelId="{33DCDA6F-EFB6-48D7-9548-C570192B83D2}" type="presOf" srcId="{78E4CB39-6786-46CE-B232-3E4188B3229B}" destId="{DF6E73D8-C36F-4D5E-8A32-FD46E2618E11}" srcOrd="0" destOrd="0" presId="urn:microsoft.com/office/officeart/2018/2/layout/IconVerticalSolidList"/>
    <dgm:cxn modelId="{C5D34A50-2955-4EEB-875D-7B040F52C479}" type="presOf" srcId="{686664CA-8882-4D26-B05F-FA3D665A9ECC}" destId="{AE52F9FD-8544-4945-937A-21F461ED7FB4}" srcOrd="0" destOrd="0" presId="urn:microsoft.com/office/officeart/2018/2/layout/IconVerticalSolidList"/>
    <dgm:cxn modelId="{136AE1DB-E53C-4B1D-B10F-D5A617B65D80}" srcId="{78E4CB39-6786-46CE-B232-3E4188B3229B}" destId="{BD80EE56-A30E-4276-BDCA-ABDA936503F9}" srcOrd="2" destOrd="0" parTransId="{5B1FD942-45D6-4C8E-8F6C-7627218324F7}" sibTransId="{A5EB9461-8DF3-465E-8C09-DD1BEB0A6055}"/>
    <dgm:cxn modelId="{BD757CF7-70E0-426C-9FB2-B73E6A7734D0}" srcId="{78E4CB39-6786-46CE-B232-3E4188B3229B}" destId="{D056E212-2EA8-494E-8A11-9E76BA0D555C}" srcOrd="4" destOrd="0" parTransId="{2F2BCD8B-1BF1-430C-AE1F-09CD2E01D7A5}" sibTransId="{CD7EBEED-1B72-4BFB-BBEE-078D46758E89}"/>
    <dgm:cxn modelId="{8EF5465A-A512-413B-A765-FC7B5FF3E96C}" type="presParOf" srcId="{DF6E73D8-C36F-4D5E-8A32-FD46E2618E11}" destId="{626A94DC-9772-425F-9DCA-713F3893A073}" srcOrd="0" destOrd="0" presId="urn:microsoft.com/office/officeart/2018/2/layout/IconVerticalSolidList"/>
    <dgm:cxn modelId="{3219BFDD-A539-4838-B91B-C12C16DAFE35}" type="presParOf" srcId="{626A94DC-9772-425F-9DCA-713F3893A073}" destId="{4DB9D565-5B68-4699-98DD-D4796D04C3C5}" srcOrd="0" destOrd="0" presId="urn:microsoft.com/office/officeart/2018/2/layout/IconVerticalSolidList"/>
    <dgm:cxn modelId="{ECA9C218-DB80-4840-8599-724668E430E7}" type="presParOf" srcId="{626A94DC-9772-425F-9DCA-713F3893A073}" destId="{A55AF95D-01D4-4FB1-9FA2-76D16B13595E}" srcOrd="1" destOrd="0" presId="urn:microsoft.com/office/officeart/2018/2/layout/IconVerticalSolidList"/>
    <dgm:cxn modelId="{84E33806-702E-4373-9B61-257C9F27B901}" type="presParOf" srcId="{626A94DC-9772-425F-9DCA-713F3893A073}" destId="{5824070A-FE91-4E94-B32E-73D57D4FB993}" srcOrd="2" destOrd="0" presId="urn:microsoft.com/office/officeart/2018/2/layout/IconVerticalSolidList"/>
    <dgm:cxn modelId="{5FE0845E-75EA-4771-9D51-D2A2AA1DE3CF}" type="presParOf" srcId="{626A94DC-9772-425F-9DCA-713F3893A073}" destId="{B4E1157D-97E0-4311-9230-768E176E8DF5}" srcOrd="3" destOrd="0" presId="urn:microsoft.com/office/officeart/2018/2/layout/IconVerticalSolidList"/>
    <dgm:cxn modelId="{9D8DC384-ADCE-4772-9CDD-558C545D042B}" type="presParOf" srcId="{DF6E73D8-C36F-4D5E-8A32-FD46E2618E11}" destId="{9FAD37E8-2FA4-4163-9E77-97EA3C5FE1C8}" srcOrd="1" destOrd="0" presId="urn:microsoft.com/office/officeart/2018/2/layout/IconVerticalSolidList"/>
    <dgm:cxn modelId="{33B21FAD-A579-4E6A-B0E4-F7672426C221}" type="presParOf" srcId="{DF6E73D8-C36F-4D5E-8A32-FD46E2618E11}" destId="{B9142574-C456-450C-87CA-1E0C0076A2D2}" srcOrd="2" destOrd="0" presId="urn:microsoft.com/office/officeart/2018/2/layout/IconVerticalSolidList"/>
    <dgm:cxn modelId="{5E56BBCB-3089-4DA0-86EA-E1A9E2F20DEE}" type="presParOf" srcId="{B9142574-C456-450C-87CA-1E0C0076A2D2}" destId="{5FF8F929-141A-4356-BE1C-5F7AD47C82BC}" srcOrd="0" destOrd="0" presId="urn:microsoft.com/office/officeart/2018/2/layout/IconVerticalSolidList"/>
    <dgm:cxn modelId="{7D1BF8B6-A6E0-4A23-B372-769552CDF32B}" type="presParOf" srcId="{B9142574-C456-450C-87CA-1E0C0076A2D2}" destId="{48A505DA-603E-4D84-8EA8-739AE5BE4B6A}" srcOrd="1" destOrd="0" presId="urn:microsoft.com/office/officeart/2018/2/layout/IconVerticalSolidList"/>
    <dgm:cxn modelId="{4DB58C20-FFDC-4E88-A65D-E920205AB095}" type="presParOf" srcId="{B9142574-C456-450C-87CA-1E0C0076A2D2}" destId="{BC451704-AB2A-4CD2-98D5-8A937DF4716F}" srcOrd="2" destOrd="0" presId="urn:microsoft.com/office/officeart/2018/2/layout/IconVerticalSolidList"/>
    <dgm:cxn modelId="{C37F1FC6-1051-4D5E-A8F8-AF9763BE75BB}" type="presParOf" srcId="{B9142574-C456-450C-87CA-1E0C0076A2D2}" destId="{AE52F9FD-8544-4945-937A-21F461ED7FB4}" srcOrd="3" destOrd="0" presId="urn:microsoft.com/office/officeart/2018/2/layout/IconVerticalSolidList"/>
    <dgm:cxn modelId="{B8E90F21-746E-4561-BB8A-DA1638DC2C09}" type="presParOf" srcId="{DF6E73D8-C36F-4D5E-8A32-FD46E2618E11}" destId="{A731666A-1F63-423D-B090-1528CB8E5D81}" srcOrd="3" destOrd="0" presId="urn:microsoft.com/office/officeart/2018/2/layout/IconVerticalSolidList"/>
    <dgm:cxn modelId="{B1A2136B-5323-4428-B048-9FD3DA57CF5D}" type="presParOf" srcId="{DF6E73D8-C36F-4D5E-8A32-FD46E2618E11}" destId="{DBF596D2-97D1-4B10-A161-22C1D3DA599C}" srcOrd="4" destOrd="0" presId="urn:microsoft.com/office/officeart/2018/2/layout/IconVerticalSolidList"/>
    <dgm:cxn modelId="{1FE09387-24D6-4B7A-9036-7ADF094C519C}" type="presParOf" srcId="{DBF596D2-97D1-4B10-A161-22C1D3DA599C}" destId="{0CEEC0C8-CAB4-42C2-8C65-E4A87A5EF226}" srcOrd="0" destOrd="0" presId="urn:microsoft.com/office/officeart/2018/2/layout/IconVerticalSolidList"/>
    <dgm:cxn modelId="{61B8567C-3FAD-4CC8-82A2-5D707A0CA1EB}" type="presParOf" srcId="{DBF596D2-97D1-4B10-A161-22C1D3DA599C}" destId="{DF1D58AB-7DF1-4894-8F7B-A580E104B9FD}" srcOrd="1" destOrd="0" presId="urn:microsoft.com/office/officeart/2018/2/layout/IconVerticalSolidList"/>
    <dgm:cxn modelId="{C6C0D6B6-B9EC-44A6-9505-E82F0651DC13}" type="presParOf" srcId="{DBF596D2-97D1-4B10-A161-22C1D3DA599C}" destId="{4B9595FD-21D5-41BB-A125-357B1902431D}" srcOrd="2" destOrd="0" presId="urn:microsoft.com/office/officeart/2018/2/layout/IconVerticalSolidList"/>
    <dgm:cxn modelId="{928F9AEA-A656-44FA-A3A7-0FAAD4D239A5}" type="presParOf" srcId="{DBF596D2-97D1-4B10-A161-22C1D3DA599C}" destId="{0522C5E9-B41A-4DCA-9441-E5E5DD3A420B}" srcOrd="3" destOrd="0" presId="urn:microsoft.com/office/officeart/2018/2/layout/IconVerticalSolidList"/>
    <dgm:cxn modelId="{29F09760-9147-40B1-A1D8-2FF31D2E6B3C}" type="presParOf" srcId="{DF6E73D8-C36F-4D5E-8A32-FD46E2618E11}" destId="{8B61B9B1-C4FD-487A-B5FD-BB74B8718F1F}" srcOrd="5" destOrd="0" presId="urn:microsoft.com/office/officeart/2018/2/layout/IconVerticalSolidList"/>
    <dgm:cxn modelId="{F3F6BECA-B90C-4FE3-8181-95C5C3E9FF46}" type="presParOf" srcId="{DF6E73D8-C36F-4D5E-8A32-FD46E2618E11}" destId="{A04125E6-6D7E-4EDE-8286-B68F7817B36D}" srcOrd="6" destOrd="0" presId="urn:microsoft.com/office/officeart/2018/2/layout/IconVerticalSolidList"/>
    <dgm:cxn modelId="{EECFA85D-689A-4215-A36C-773850DD1350}" type="presParOf" srcId="{A04125E6-6D7E-4EDE-8286-B68F7817B36D}" destId="{8765789C-889A-49C6-8334-27BB332ADDEC}" srcOrd="0" destOrd="0" presId="urn:microsoft.com/office/officeart/2018/2/layout/IconVerticalSolidList"/>
    <dgm:cxn modelId="{5388CD52-B907-4552-86B2-0C5D7B784A04}" type="presParOf" srcId="{A04125E6-6D7E-4EDE-8286-B68F7817B36D}" destId="{B2EEB7FA-3C13-4D55-B541-C33E8D654324}" srcOrd="1" destOrd="0" presId="urn:microsoft.com/office/officeart/2018/2/layout/IconVerticalSolidList"/>
    <dgm:cxn modelId="{651E155A-4EE6-4C18-97AD-0105B6D7D882}" type="presParOf" srcId="{A04125E6-6D7E-4EDE-8286-B68F7817B36D}" destId="{74411BA1-4A9B-448C-913F-928FE85EC24A}" srcOrd="2" destOrd="0" presId="urn:microsoft.com/office/officeart/2018/2/layout/IconVerticalSolidList"/>
    <dgm:cxn modelId="{0090FFC1-2416-4A6A-9629-CAE8225676E7}" type="presParOf" srcId="{A04125E6-6D7E-4EDE-8286-B68F7817B36D}" destId="{6E31DF2C-A9EB-484C-B5F0-F6262E99819E}" srcOrd="3" destOrd="0" presId="urn:microsoft.com/office/officeart/2018/2/layout/IconVerticalSolidList"/>
    <dgm:cxn modelId="{8A1A64B1-CC82-4DC1-BDB1-E3BC2BD7C954}" type="presParOf" srcId="{DF6E73D8-C36F-4D5E-8A32-FD46E2618E11}" destId="{90D4F147-0114-436A-9A81-619227649A6E}" srcOrd="7" destOrd="0" presId="urn:microsoft.com/office/officeart/2018/2/layout/IconVerticalSolidList"/>
    <dgm:cxn modelId="{0D1FBAE7-A283-4499-A3C0-E0AF092E4DA4}" type="presParOf" srcId="{DF6E73D8-C36F-4D5E-8A32-FD46E2618E11}" destId="{7F10333E-DC5F-4AEA-A700-C569305DDE8C}" srcOrd="8" destOrd="0" presId="urn:microsoft.com/office/officeart/2018/2/layout/IconVerticalSolidList"/>
    <dgm:cxn modelId="{D3827CC7-16B6-4078-AAA4-BFC570CCD94E}" type="presParOf" srcId="{7F10333E-DC5F-4AEA-A700-C569305DDE8C}" destId="{4A6D1736-9F3B-45CF-BA15-FA3CE2A4B22D}" srcOrd="0" destOrd="0" presId="urn:microsoft.com/office/officeart/2018/2/layout/IconVerticalSolidList"/>
    <dgm:cxn modelId="{843DA1AD-BB54-4515-988C-722B837FD159}" type="presParOf" srcId="{7F10333E-DC5F-4AEA-A700-C569305DDE8C}" destId="{11B5E864-2ACF-4740-854A-A1DFF0910F3A}" srcOrd="1" destOrd="0" presId="urn:microsoft.com/office/officeart/2018/2/layout/IconVerticalSolidList"/>
    <dgm:cxn modelId="{76BE64D8-0900-4876-A997-8DB9D2B31386}" type="presParOf" srcId="{7F10333E-DC5F-4AEA-A700-C569305DDE8C}" destId="{A6C579E6-B441-457A-AF22-4AAAEEB54DCD}" srcOrd="2" destOrd="0" presId="urn:microsoft.com/office/officeart/2018/2/layout/IconVerticalSolidList"/>
    <dgm:cxn modelId="{887DD2B2-A877-475F-A91B-BD5260D45B05}" type="presParOf" srcId="{7F10333E-DC5F-4AEA-A700-C569305DDE8C}" destId="{15C306BB-4501-4719-9AF6-BB68C6798F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9D565-5B68-4699-98DD-D4796D04C3C5}">
      <dsp:nvSpPr>
        <dsp:cNvPr id="0" name=""/>
        <dsp:cNvSpPr/>
      </dsp:nvSpPr>
      <dsp:spPr>
        <a:xfrm>
          <a:off x="0" y="2712"/>
          <a:ext cx="4443413" cy="5777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AF95D-01D4-4FB1-9FA2-76D16B13595E}">
      <dsp:nvSpPr>
        <dsp:cNvPr id="0" name=""/>
        <dsp:cNvSpPr/>
      </dsp:nvSpPr>
      <dsp:spPr>
        <a:xfrm>
          <a:off x="174766" y="132703"/>
          <a:ext cx="317756" cy="317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1157D-97E0-4311-9230-768E176E8DF5}">
      <dsp:nvSpPr>
        <dsp:cNvPr id="0" name=""/>
        <dsp:cNvSpPr/>
      </dsp:nvSpPr>
      <dsp:spPr>
        <a:xfrm>
          <a:off x="667289" y="2712"/>
          <a:ext cx="3776123" cy="57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44" tIns="61144" rIns="61144" bIns="611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Quick intro to the Digital SAT</a:t>
          </a:r>
          <a:endParaRPr lang="en-US" sz="1500" kern="1200"/>
        </a:p>
      </dsp:txBody>
      <dsp:txXfrm>
        <a:off x="667289" y="2712"/>
        <a:ext cx="3776123" cy="577739"/>
      </dsp:txXfrm>
    </dsp:sp>
    <dsp:sp modelId="{5FF8F929-141A-4356-BE1C-5F7AD47C82BC}">
      <dsp:nvSpPr>
        <dsp:cNvPr id="0" name=""/>
        <dsp:cNvSpPr/>
      </dsp:nvSpPr>
      <dsp:spPr>
        <a:xfrm>
          <a:off x="0" y="724887"/>
          <a:ext cx="4443413" cy="5777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505DA-603E-4D84-8EA8-739AE5BE4B6A}">
      <dsp:nvSpPr>
        <dsp:cNvPr id="0" name=""/>
        <dsp:cNvSpPr/>
      </dsp:nvSpPr>
      <dsp:spPr>
        <a:xfrm>
          <a:off x="174766" y="854878"/>
          <a:ext cx="317756" cy="317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2F9FD-8544-4945-937A-21F461ED7FB4}">
      <dsp:nvSpPr>
        <dsp:cNvPr id="0" name=""/>
        <dsp:cNvSpPr/>
      </dsp:nvSpPr>
      <dsp:spPr>
        <a:xfrm>
          <a:off x="667289" y="724887"/>
          <a:ext cx="3776123" cy="57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44" tIns="61144" rIns="61144" bIns="611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SAT &amp; ACT Test Taking Trends in Test Optional Era  </a:t>
          </a:r>
          <a:endParaRPr lang="en-US" sz="1500" kern="1200"/>
        </a:p>
      </dsp:txBody>
      <dsp:txXfrm>
        <a:off x="667289" y="724887"/>
        <a:ext cx="3776123" cy="577739"/>
      </dsp:txXfrm>
    </dsp:sp>
    <dsp:sp modelId="{0CEEC0C8-CAB4-42C2-8C65-E4A87A5EF226}">
      <dsp:nvSpPr>
        <dsp:cNvPr id="0" name=""/>
        <dsp:cNvSpPr/>
      </dsp:nvSpPr>
      <dsp:spPr>
        <a:xfrm>
          <a:off x="0" y="1447061"/>
          <a:ext cx="4443413" cy="5777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D58AB-7DF1-4894-8F7B-A580E104B9FD}">
      <dsp:nvSpPr>
        <dsp:cNvPr id="0" name=""/>
        <dsp:cNvSpPr/>
      </dsp:nvSpPr>
      <dsp:spPr>
        <a:xfrm>
          <a:off x="174766" y="1577053"/>
          <a:ext cx="317756" cy="317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2C5E9-B41A-4DCA-9441-E5E5DD3A420B}">
      <dsp:nvSpPr>
        <dsp:cNvPr id="0" name=""/>
        <dsp:cNvSpPr/>
      </dsp:nvSpPr>
      <dsp:spPr>
        <a:xfrm>
          <a:off x="667289" y="1447061"/>
          <a:ext cx="3776123" cy="57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44" tIns="61144" rIns="61144" bIns="611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Implications of these Trends for UK Students (should my student sit the test?)</a:t>
          </a:r>
          <a:endParaRPr lang="en-US" sz="1500" kern="1200"/>
        </a:p>
      </dsp:txBody>
      <dsp:txXfrm>
        <a:off x="667289" y="1447061"/>
        <a:ext cx="3776123" cy="577739"/>
      </dsp:txXfrm>
    </dsp:sp>
    <dsp:sp modelId="{8765789C-889A-49C6-8334-27BB332ADDEC}">
      <dsp:nvSpPr>
        <dsp:cNvPr id="0" name=""/>
        <dsp:cNvSpPr/>
      </dsp:nvSpPr>
      <dsp:spPr>
        <a:xfrm>
          <a:off x="0" y="2169236"/>
          <a:ext cx="4443413" cy="5777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EB7FA-3C13-4D55-B541-C33E8D654324}">
      <dsp:nvSpPr>
        <dsp:cNvPr id="0" name=""/>
        <dsp:cNvSpPr/>
      </dsp:nvSpPr>
      <dsp:spPr>
        <a:xfrm>
          <a:off x="174766" y="2299227"/>
          <a:ext cx="317756" cy="317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1DF2C-A9EB-484C-B5F0-F6262E99819E}">
      <dsp:nvSpPr>
        <dsp:cNvPr id="0" name=""/>
        <dsp:cNvSpPr/>
      </dsp:nvSpPr>
      <dsp:spPr>
        <a:xfrm>
          <a:off x="667289" y="2169236"/>
          <a:ext cx="3776123" cy="57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44" tIns="61144" rIns="61144" bIns="611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How to Best Prepare for the Test</a:t>
          </a:r>
          <a:endParaRPr lang="en-US" sz="1500" kern="1200"/>
        </a:p>
      </dsp:txBody>
      <dsp:txXfrm>
        <a:off x="667289" y="2169236"/>
        <a:ext cx="3776123" cy="577739"/>
      </dsp:txXfrm>
    </dsp:sp>
    <dsp:sp modelId="{4A6D1736-9F3B-45CF-BA15-FA3CE2A4B22D}">
      <dsp:nvSpPr>
        <dsp:cNvPr id="0" name=""/>
        <dsp:cNvSpPr/>
      </dsp:nvSpPr>
      <dsp:spPr>
        <a:xfrm>
          <a:off x="0" y="2891410"/>
          <a:ext cx="4443413" cy="5777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5E864-2ACF-4740-854A-A1DFF0910F3A}">
      <dsp:nvSpPr>
        <dsp:cNvPr id="0" name=""/>
        <dsp:cNvSpPr/>
      </dsp:nvSpPr>
      <dsp:spPr>
        <a:xfrm>
          <a:off x="174766" y="3021402"/>
          <a:ext cx="317756" cy="317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306BB-4501-4719-9AF6-BB68C6798F39}">
      <dsp:nvSpPr>
        <dsp:cNvPr id="0" name=""/>
        <dsp:cNvSpPr/>
      </dsp:nvSpPr>
      <dsp:spPr>
        <a:xfrm>
          <a:off x="667289" y="2891410"/>
          <a:ext cx="3776123" cy="577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44" tIns="61144" rIns="61144" bIns="611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 New Spicy Signature SAT Problem (if time permits) </a:t>
          </a:r>
          <a:endParaRPr lang="en-US" sz="1500" kern="1200"/>
        </a:p>
      </dsp:txBody>
      <dsp:txXfrm>
        <a:off x="667289" y="2891410"/>
        <a:ext cx="3776123" cy="577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f9a63860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f9a63860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e9c212f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e9c212f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Each bullet point.  For 2 be sure to mention no solution, infinite solutions, and more on signature with grammar problems later.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f9a63860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f9a63860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e9c212f4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e9c212f4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prep tactics, amount of time needed for prep, benefit of working through packets and what it means for those with 1450+ aspirations.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f9a63860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f9a63860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 of worksheets, thoroughness, critical number of practice problems to build muscle-memory.  Materials from many companies just show a concept vaguely, lack nuance, and lack critical number of practice problems to create muscle-memory and confidence to perform at highest level on test day stage.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e9c212f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e9c212f4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signature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e9c212f4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e9c212f4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Signature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e9c212f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e9c212f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Signature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e9c212f4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e9c212f4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Won’t get to this but still want it here to have option to show people at lunch who are curious.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e9c212f4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e9c212f4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Won’t get to this but still want it here to have option to show people at lunch who are curious.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e9c212f4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e9c212f4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Won’t get to this but still want it here to have option to show people at lunch who are curious.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0cc82dd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0cc82dd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e9c212f4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e9c212f4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Won’t get to this but still want it here to have option to show people at lunch who are curious.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e9c212f4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e9c212f4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Won’t get to this but still want it here to have option to show people at lunch who are curious.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f9a63860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f9a63860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Anticipate that SAT Test Takers will Continue to Rise Close to Pre-Covid Levels.  Nothing to lose from taking the test and much to gain.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position: ACT fits quick processing speed, literal STEM students.  Time restraints put a ceiling on most other students.  Digital SAT is very coachable.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f9a6386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f9a6386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e9c212f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e9c212f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Scores in the 90+ to 95th+ percentile are expected at the most competitive schools.  The real question is which members of the incoming class are not submitting scores.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f9a63860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f9a63860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applicants, stiffer competition.  Many of the non-test submitted spots go to historically disenfranchised minorities that test would’ve blocked in the past.  Test becomes that much more important for everyone else in many cases.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f9a638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f9a638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e9c212f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e9c212f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e9c212f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e9c212f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54 Verbal Questions and 44 Math Questions.  There are very tight margins that create big swings with very real implications.  A shorter test means each question becomes that much more impactful.  Fortunately, there’s a clear, familiar path to closing the gap between starting score and aspirational score.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CC03-30B4-467C-B9A3-4DB40AFC0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BA40D-CD23-497C-8A19-06EAB5BBF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AA1A1-82FE-4330-9A2E-775528CB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E3F7F-1DF2-43A6-B453-D1C1C633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187BC-1339-4165-9780-8D1A6BCC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7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1C71-4405-41A5-B046-1452C123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3B56D-2E5B-4814-A495-78796503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DEFC-1509-454F-A008-7741C8A3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D319-895B-400A-BB2D-2926707B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B31E-F8A0-485F-B866-792A7FCC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93DAF-45ED-46AF-A32F-C306798C7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25289-AA27-48F2-9128-D856577F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CAA2-4799-4141-8B06-208BFCF1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7384-A28E-49CB-8670-E17C2C82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8AA75-AAE7-4E47-A1F5-66821C1F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31313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19229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73693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60159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87560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05245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06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76230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778B-6AFC-4CC9-AB5A-018B34C5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D554-8CCA-4615-88BD-1BB2B96C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4C5B-95D4-4CCD-8639-93F09280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7F9C-57B8-4632-B42D-9E48B6D4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DDA2B-A479-4C4F-92C0-1B2F5A17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6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915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70449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052876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3564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126533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454722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796460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581275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861617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00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8E18-91A8-429A-AC41-F75EBCFC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D2403-7E2D-4604-A573-44EEB903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E3C3D-7030-4696-B19F-EF27A761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B40A-6CAC-41DF-B0DB-AB3C9B2E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19DDA-AD65-49EE-A6EA-E8E41EF6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62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43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35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76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4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07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29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37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43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D1A7-BEAD-4BF5-B6D9-AAF3DFE4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0C48-CB70-4350-8794-748D89AFF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02291-2226-4F20-BAAE-ED76EBB74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03E7C-8C42-4408-BC18-A414011D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C1257-B48C-4B0F-8362-0A9BB7AC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0F731-B493-44D1-84AD-E3E57213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92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0817-EA3C-4972-99C4-A31B68E7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EFFED-59BF-4437-9814-FC8D9C21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F802-25A7-43D6-B96A-0B5509C1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826EB-65D0-4BA3-AD6B-B9584A8B2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E9D87-DE68-42E7-A068-8407D29B4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779F9-2E86-4849-9B2A-58E4C0C2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0DDBD-AF9D-4C6C-832A-CF5B9F34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1756B-7C5A-425B-B813-5926AB9D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382B-CDF7-4A61-B1DF-A600969A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FCB2A-563F-473C-A82E-B8220DA1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16777-C17A-4C9E-A28A-8081C6F6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943DB-CE8C-4146-85DD-552EF643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0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EA79B-B9DC-488B-AC9F-11912643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CF26F-D5B8-4FDA-9123-A82A9F3D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EF375-8A99-47BC-BDDD-D92F5F6D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9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4312-F88C-40C2-8E47-60C09587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A058-9F00-40E1-9B54-9BB98318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BB6E4-5E73-4347-8D2F-C74460AFC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2527A-4BC3-4D17-AC0E-C2BEE011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474DE-441D-4CD7-942C-CE4152AE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53E-4EA0-4816-A667-B870A2AE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8692-C2C7-488F-ABB5-DE3EBB4E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34B767-46CE-4E60-85D0-63D7655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C92F4-45D9-4C33-9D0E-D16FA136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6F664-80EE-4C5C-A544-E6F7B6E0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FD153-F653-4A71-9D8C-A3FEF4DA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75218-5FB2-4D2A-AEF7-5106C0BC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0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54F06-F85A-4892-A4FD-CBC7D718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D5570-CB62-4732-BC5E-EDF75D6D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3EC6-E81D-46D3-9D32-18F3F9380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E4F3-EE35-4FD0-B300-ED0451B783D6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AE81B-15BD-4078-910F-8BB587B60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02C0D-5283-4AC8-BA75-02FC0A30C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EFFE-9339-4DCC-A8F8-287F0CFBC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6169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8A88-FD17-4236-9DC4-66CF0EF98622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1CA2-C1B7-4288-966D-6FA063E1FDF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873C4-EADE-4A7A-AD7C-DD1EB2C983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175" y="129973"/>
            <a:ext cx="287741" cy="2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esducation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384441"/>
          </a:xfrm>
        </p:spPr>
        <p:txBody>
          <a:bodyPr anchor="t" anchorCtr="0">
            <a:normAutofit/>
          </a:bodyPr>
          <a:lstStyle/>
          <a:p>
            <a:r>
              <a:rPr lang="en-GB" b="1">
                <a:solidFill>
                  <a:srgbClr val="223468"/>
                </a:solidFill>
                <a:latin typeface="Solano Gothic MVB RgCap" panose="02000606030000020004" pitchFamily="50" charset="0"/>
              </a:rPr>
              <a:t>The </a:t>
            </a:r>
            <a:r>
              <a:rPr lang="en-GB" b="1" dirty="0">
                <a:solidFill>
                  <a:srgbClr val="223468"/>
                </a:solidFill>
                <a:latin typeface="Solano Gothic MVB RgCap" panose="02000606030000020004" pitchFamily="50" charset="0"/>
              </a:rPr>
              <a:t>Digital SAT/ACT</a:t>
            </a:r>
            <a:br>
              <a:rPr lang="en-GB" b="1" dirty="0">
                <a:solidFill>
                  <a:srgbClr val="223468"/>
                </a:solidFill>
                <a:latin typeface="Solano Gothic MVB RgCap" panose="02000606030000020004" pitchFamily="50" charset="0"/>
              </a:rPr>
            </a:br>
            <a:r>
              <a:rPr lang="en-GB" b="1" dirty="0">
                <a:solidFill>
                  <a:srgbClr val="223468"/>
                </a:solidFill>
                <a:latin typeface="Solano Gothic MVB RgCap" panose="02000606030000020004" pitchFamily="50" charset="0"/>
              </a:rPr>
              <a:t>in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4150"/>
            <a:ext cx="6858000" cy="1424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latin typeface="Oscine" panose="020B0506040202020204" pitchFamily="34" charset="0"/>
              </a:rPr>
              <a:t>In Most Cases, Take the Test &amp; Prepare Adequately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00" dirty="0">
              <a:latin typeface="Oscine" panose="020B050604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00" dirty="0">
              <a:latin typeface="Oscine" panose="020B050604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latin typeface="Oscine" panose="020B0506040202020204" pitchFamily="34" charset="0"/>
              </a:rPr>
              <a:t>Dan Escott, Academic Director</a:t>
            </a:r>
            <a:br>
              <a:rPr lang="en-GB" sz="1500" dirty="0">
                <a:latin typeface="Oscine" panose="020B0506040202020204" pitchFamily="34" charset="0"/>
              </a:rPr>
            </a:br>
            <a:r>
              <a:rPr lang="en-GB" sz="1500" dirty="0">
                <a:latin typeface="Oscine" panose="020B0506040202020204" pitchFamily="34" charset="0"/>
              </a:rPr>
              <a:t>UES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9D6A3-D3F9-4BA3-B081-626493A89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435"/>
            <a:ext cx="1863184" cy="1759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1188D4-92FF-A907-2E25-2AFC5A6F4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42" y="4330198"/>
            <a:ext cx="2064191" cy="444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80503-BA90-3E4C-4E81-EB026828D46E}"/>
              </a:ext>
            </a:extLst>
          </p:cNvPr>
          <p:cNvSpPr txBox="1"/>
          <p:nvPr/>
        </p:nvSpPr>
        <p:spPr>
          <a:xfrm>
            <a:off x="4190640" y="4413730"/>
            <a:ext cx="985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GB" sz="1350" b="1" kern="1200" dirty="0">
                <a:latin typeface="Oscine" panose="020B0506040202020204" pitchFamily="34" charset="0"/>
                <a:ea typeface="+mn-ea"/>
                <a:cs typeface="+mn-cs"/>
              </a:rPr>
              <a:t>Member of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737D21-E14E-68CF-B2CE-C132A6B3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40" y="4260389"/>
            <a:ext cx="1300478" cy="5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971" y="140875"/>
            <a:ext cx="5119975" cy="486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213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Coachable is the Digital SAT?</a:t>
            </a:r>
            <a:endParaRPr dirty="0"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7075" y="745125"/>
            <a:ext cx="5394900" cy="4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31" dirty="0"/>
              <a:t>Content is Finite &amp; Defined</a:t>
            </a:r>
          </a:p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" sz="2431" dirty="0"/>
          </a:p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31" dirty="0"/>
              <a:t>Content Appears in Predictable Ways: SAT has a clear Signature</a:t>
            </a:r>
          </a:p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" sz="2431" dirty="0"/>
          </a:p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31" dirty="0"/>
              <a:t>Muscle-Memory Through Repetition: Problem-Solving Becomes Rote, Reduces Test Anxiety</a:t>
            </a:r>
          </a:p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endParaRPr lang="en" sz="2431" b="1" dirty="0"/>
          </a:p>
          <a:p>
            <a:pPr marL="457200" lvl="0" indent="-3482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 sz="2431" b="1" dirty="0"/>
              <a:t>Know exactly what you’ll see and how you’ll see it</a:t>
            </a:r>
            <a:r>
              <a:rPr lang="en" sz="2000" b="1" dirty="0"/>
              <a:t>  </a:t>
            </a:r>
            <a:endParaRPr sz="2000" b="1" dirty="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475" y="786050"/>
            <a:ext cx="3031183" cy="40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182013"/>
            <a:ext cx="8520600" cy="835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SAT Feedback</a:t>
            </a:r>
            <a:br>
              <a:rPr lang="en" dirty="0"/>
            </a:br>
            <a:r>
              <a:rPr lang="en" dirty="0"/>
              <a:t>Initial Mock VS Test After Prep</a:t>
            </a:r>
            <a:endParaRPr dirty="0"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/>
            <a:r>
              <a:rPr lang="en" b="1" dirty="0"/>
              <a:t>Mock </a:t>
            </a:r>
            <a:r>
              <a:rPr lang="en" dirty="0"/>
              <a:t>“Information overload”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b="1" dirty="0"/>
              <a:t>Mock </a:t>
            </a:r>
            <a:r>
              <a:rPr lang="en" dirty="0"/>
              <a:t>“Not sure what this question was asking”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b="1" dirty="0"/>
              <a:t>Mock</a:t>
            </a:r>
            <a:r>
              <a:rPr lang="en" dirty="0"/>
              <a:t> “Ran out of time on the Math Module 2”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b="1" dirty="0"/>
              <a:t>Post Test </a:t>
            </a:r>
            <a:r>
              <a:rPr lang="en" dirty="0"/>
              <a:t>“I felt very comfortable on how to navigate each problem”</a:t>
            </a:r>
            <a:endParaRPr dirty="0"/>
          </a:p>
          <a:p>
            <a:pPr marL="285750" indent="-285750">
              <a:spcBef>
                <a:spcPts val="1200"/>
              </a:spcBef>
            </a:pPr>
            <a:r>
              <a:rPr lang="en" b="1" dirty="0"/>
              <a:t>Post Test </a:t>
            </a:r>
            <a:r>
              <a:rPr lang="en" dirty="0"/>
              <a:t>“I think some of the exact questions we practiced appeared on the test”</a:t>
            </a:r>
            <a:endParaRPr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en" b="1" dirty="0"/>
              <a:t>Post Test</a:t>
            </a:r>
            <a:r>
              <a:rPr lang="en" dirty="0"/>
              <a:t> “The last 2-3 questions on Math Module 2 were quite difficult, but I’m pretty sure I nailed Module 1 and all other questions on Module 2”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166688"/>
            <a:ext cx="836295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23468"/>
                </a:solidFill>
                <a:latin typeface="Solano Gothic MVB RgCap" panose="02000606030000020004" pitchFamily="50" charset="0"/>
              </a:rPr>
              <a:t>About UES – other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8117144" cy="359926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4500" b="1" dirty="0">
                <a:latin typeface="Oscine" panose="020B0506040202020204" pitchFamily="34" charset="0"/>
              </a:rPr>
              <a:t>Advice and information</a:t>
            </a:r>
            <a:r>
              <a:rPr lang="en-GB" sz="4500" dirty="0">
                <a:latin typeface="Oscine" panose="020B0506040202020204" pitchFamily="34" charset="0"/>
              </a:rPr>
              <a:t> on testing and applications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4500" dirty="0">
                <a:latin typeface="Oscine" panose="020B0506040202020204" pitchFamily="34" charset="0"/>
              </a:rPr>
              <a:t>Week-long, weekly, and school </a:t>
            </a:r>
            <a:r>
              <a:rPr lang="en-GB" sz="4500" b="1" dirty="0">
                <a:latin typeface="Oscine" panose="020B0506040202020204" pitchFamily="34" charset="0"/>
              </a:rPr>
              <a:t>courses</a:t>
            </a:r>
            <a:r>
              <a:rPr lang="en-GB" sz="4500" dirty="0">
                <a:latin typeface="Oscine" panose="020B0506040202020204" pitchFamily="34" charset="0"/>
              </a:rPr>
              <a:t> for the SAT and ACT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4500" u="sng" dirty="0">
                <a:solidFill>
                  <a:schemeClr val="accent1"/>
                </a:solidFill>
                <a:latin typeface="Oscine" panose="020B0506040202020204" pitchFamily="34" charset="0"/>
              </a:rPr>
              <a:t>ueseducation.com/courses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4500" b="1" dirty="0">
                <a:latin typeface="Oscine" panose="020B0506040202020204" pitchFamily="34" charset="0"/>
              </a:rPr>
              <a:t>Private Tuition</a:t>
            </a:r>
            <a:r>
              <a:rPr lang="en-GB" sz="4500" dirty="0">
                <a:latin typeface="Oscine" panose="020B0506040202020204" pitchFamily="34" charset="0"/>
              </a:rPr>
              <a:t> for SAT, and 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4500" dirty="0">
                <a:latin typeface="Oscine" panose="020B0506040202020204" pitchFamily="34" charset="0"/>
              </a:rPr>
              <a:t>SAT/ACT </a:t>
            </a:r>
            <a:r>
              <a:rPr lang="en-GB" sz="4500" b="1" dirty="0">
                <a:latin typeface="Oscine" panose="020B0506040202020204" pitchFamily="34" charset="0"/>
              </a:rPr>
              <a:t>Diagnostic Test</a:t>
            </a:r>
            <a:r>
              <a:rPr lang="en-GB" sz="4500" dirty="0">
                <a:latin typeface="Oscine" panose="020B0506040202020204" pitchFamily="34" charset="0"/>
              </a:rPr>
              <a:t>: </a:t>
            </a:r>
            <a:r>
              <a:rPr lang="en-GB" sz="4500" u="sng" dirty="0">
                <a:solidFill>
                  <a:schemeClr val="accent1"/>
                </a:solidFill>
                <a:latin typeface="Oscine" panose="020B0506040202020204" pitchFamily="34" charset="0"/>
              </a:rPr>
              <a:t>ueseducation.com/diagnostic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</a:pPr>
            <a:r>
              <a:rPr lang="en-GB" sz="4500" b="1" dirty="0">
                <a:latin typeface="Oscine" panose="020B0506040202020204" pitchFamily="34" charset="0"/>
              </a:rPr>
              <a:t>Application Support </a:t>
            </a:r>
            <a:r>
              <a:rPr lang="en-GB" sz="4500" dirty="0">
                <a:latin typeface="Oscine" panose="020B0506040202020204" pitchFamily="34" charset="0"/>
              </a:rPr>
              <a:t>– college counselling for all parts of the process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GB" sz="3825" b="1" dirty="0">
              <a:solidFill>
                <a:srgbClr val="223468"/>
              </a:solidFill>
              <a:latin typeface="Oscine" panose="020B0506040202020204" pitchFamily="34" charset="0"/>
              <a:hlinkClick r:id="rId3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825" b="1" dirty="0">
                <a:solidFill>
                  <a:srgbClr val="223468"/>
                </a:solidFill>
                <a:latin typeface="Oscine" panose="020B0506040202020204" pitchFamily="34" charset="0"/>
                <a:hlinkClick r:id="rId3"/>
              </a:rPr>
              <a:t>info@ueseducation.com</a:t>
            </a:r>
            <a:endParaRPr lang="en-GB" sz="3825" b="1" dirty="0">
              <a:solidFill>
                <a:srgbClr val="223468"/>
              </a:solidFill>
              <a:latin typeface="Oscine" panose="020B050604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825" b="1" dirty="0">
                <a:solidFill>
                  <a:srgbClr val="223468"/>
                </a:solidFill>
                <a:latin typeface="Oscine" panose="020B0506040202020204" pitchFamily="34" charset="0"/>
              </a:rPr>
              <a:t>+44 20 7724 8333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825" b="1" dirty="0">
                <a:solidFill>
                  <a:srgbClr val="223468"/>
                </a:solidFill>
                <a:latin typeface="Oscine" panose="020B0506040202020204" pitchFamily="34" charset="0"/>
              </a:rPr>
              <a:t>www.ueseducation.com</a:t>
            </a:r>
          </a:p>
        </p:txBody>
      </p:sp>
    </p:spTree>
    <p:extLst>
      <p:ext uri="{BB962C8B-B14F-4D97-AF65-F5344CB8AC3E}">
        <p14:creationId xmlns:p14="http://schemas.microsoft.com/office/powerpoint/2010/main" val="3521918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4826318" y="192232"/>
            <a:ext cx="4135841" cy="77995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100" dirty="0">
                <a:solidFill>
                  <a:srgbClr val="FFFFFF"/>
                </a:solidFill>
              </a:rPr>
              <a:t>Math Coverage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550068"/>
            <a:ext cx="3921919" cy="4043363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6392" y="871507"/>
            <a:ext cx="3337845" cy="3400485"/>
          </a:xfrm>
          <a:prstGeom prst="rect">
            <a:avLst/>
          </a:prstGeom>
          <a:noFill/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599862"/>
            <a:ext cx="3831886" cy="3943776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4688278" y="871507"/>
            <a:ext cx="4320640" cy="367213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/>
          <a:p>
            <a:pPr marL="171450" indent="-171450" defTabSz="914400"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rgbClr val="FFFFFF"/>
                </a:solidFill>
              </a:rPr>
              <a:t>201 Ratios: Unit Conversion, 2-3 Dimensional Conversions</a:t>
            </a:r>
          </a:p>
          <a:p>
            <a:pPr marL="171450" indent="-171450" defTabSz="914400"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rgbClr val="FFFFFF"/>
                </a:solidFill>
              </a:rPr>
              <a:t>202 Algebra: Single Variable, Systems, Linear w/Quadratic, Systems Word Problems</a:t>
            </a:r>
          </a:p>
          <a:p>
            <a:pPr marL="171450" indent="-171450" defTabSz="914400"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rgbClr val="FFFFFF"/>
                </a:solidFill>
              </a:rPr>
              <a:t>203 Polynomials: Quadratic Formula, Discriminant, 3 Common Quadratics, Matching Coefficients, Sum &amp; Product of Solutions</a:t>
            </a:r>
          </a:p>
          <a:p>
            <a:pPr marL="171450" indent="-171450" defTabSz="914400">
              <a:lnSpc>
                <a:spcPct val="110000"/>
              </a:lnSpc>
              <a:spcBef>
                <a:spcPts val="1200"/>
              </a:spcBef>
            </a:pPr>
            <a:r>
              <a:rPr lang="en-US" sz="1200" dirty="0">
                <a:solidFill>
                  <a:srgbClr val="FFFFFF"/>
                </a:solidFill>
              </a:rPr>
              <a:t>204 Lines: y=</a:t>
            </a:r>
            <a:r>
              <a:rPr lang="en-US" sz="1200" dirty="0" err="1">
                <a:solidFill>
                  <a:srgbClr val="FFFFFF"/>
                </a:solidFill>
              </a:rPr>
              <a:t>mx+b</a:t>
            </a:r>
            <a:r>
              <a:rPr lang="en-US" sz="1200" dirty="0">
                <a:solidFill>
                  <a:srgbClr val="FFFFFF"/>
                </a:solidFill>
              </a:rPr>
              <a:t>, Linear Word Problems, Graphs, No Solutions, Parallel &amp; Perpendicular Lines</a:t>
            </a:r>
          </a:p>
          <a:p>
            <a:pPr marL="0" lvl="0" indent="0" defTabSz="9144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FFFFFF"/>
                </a:solidFill>
              </a:rPr>
              <a:t>Specific Content Changes: </a:t>
            </a:r>
          </a:p>
          <a:p>
            <a:pPr marL="0" lvl="0" indent="0" defTabSz="9144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2D-3D Conversions, Signature Tricky Linear Word Problem, Sum &amp; Product of Solutions, Could be/Must Be with Vertex Form, Linear &amp; Quadratic Translations, ASS</a:t>
            </a:r>
          </a:p>
          <a:p>
            <a:pPr marL="0" lvl="0" indent="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Desmos: Game-Changer but must be learned to utilize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45" y="931337"/>
            <a:ext cx="8651309" cy="286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58" y="919716"/>
            <a:ext cx="8472284" cy="3192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89" y="1021599"/>
            <a:ext cx="8604222" cy="297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462" y="216736"/>
            <a:ext cx="6365075" cy="46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64356" y="457200"/>
            <a:ext cx="2732362" cy="4202482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400"/>
              <a:t>What We’ll Cover</a:t>
            </a:r>
          </a:p>
        </p:txBody>
      </p:sp>
      <p:graphicFrame>
        <p:nvGraphicFramePr>
          <p:cNvPr id="70" name="Google Shape;68;p15">
            <a:extLst>
              <a:ext uri="{FF2B5EF4-FFF2-40B4-BE49-F238E27FC236}">
                <a16:creationId xmlns:a16="http://schemas.microsoft.com/office/drawing/2014/main" id="{E1D842F8-5B61-15BF-A9B1-219EC1972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002336"/>
              </p:ext>
            </p:extLst>
          </p:nvPr>
        </p:nvGraphicFramePr>
        <p:xfrm>
          <a:off x="3845718" y="835818"/>
          <a:ext cx="4443413" cy="347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76" y="87124"/>
            <a:ext cx="8398951" cy="17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77" y="804575"/>
            <a:ext cx="8398951" cy="41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85" y="51176"/>
            <a:ext cx="6913827" cy="195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54" y="1078900"/>
            <a:ext cx="8563291" cy="377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25" y="168325"/>
            <a:ext cx="8306676" cy="479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98" y="167018"/>
            <a:ext cx="8455004" cy="4809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-163700"/>
            <a:ext cx="85206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SAT</a:t>
            </a:r>
            <a:endParaRPr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" y="622975"/>
            <a:ext cx="7493149" cy="36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25400" y="4545225"/>
            <a:ext cx="835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1 Passage = 1 Question; Desmos; 1/3 Verbal Questions New; Adaptive by Module; No Imaginary #s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6"/>
          <p:cNvGraphicFramePr/>
          <p:nvPr>
            <p:extLst>
              <p:ext uri="{D42A27DB-BD31-4B8C-83A1-F6EECF244321}">
                <p14:modId xmlns:p14="http://schemas.microsoft.com/office/powerpoint/2010/main" val="2955631386"/>
              </p:ext>
            </p:extLst>
          </p:nvPr>
        </p:nvGraphicFramePr>
        <p:xfrm>
          <a:off x="299900" y="674450"/>
          <a:ext cx="8433000" cy="3794600"/>
        </p:xfrm>
        <a:graphic>
          <a:graphicData uri="http://schemas.openxmlformats.org/drawingml/2006/table">
            <a:tbl>
              <a:tblPr>
                <a:noFill/>
                <a:tableStyleId>{36280D8D-AE0B-4205-9559-37424BC81408}</a:tableStyleId>
              </a:tblPr>
              <a:tblGrid>
                <a:gridCol w="281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High School Graduating Class</a:t>
                      </a:r>
                      <a:endParaRPr sz="20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ACT</a:t>
                      </a:r>
                      <a:endParaRPr sz="20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SAT</a:t>
                      </a:r>
                      <a:endParaRPr sz="20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2018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1,914,817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2,136,539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2019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1,782,820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2,220,087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2020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1,670,497</a:t>
                      </a:r>
                      <a:endParaRPr sz="2000" dirty="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2,198,460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2021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1,295,349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1,509,133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2022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1,347,644</a:t>
                      </a:r>
                      <a:endParaRPr sz="20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1,737,678</a:t>
                      </a:r>
                      <a:endParaRPr sz="2000" dirty="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Google Shape;74;p16"/>
          <p:cNvSpPr txBox="1"/>
          <p:nvPr/>
        </p:nvSpPr>
        <p:spPr>
          <a:xfrm>
            <a:off x="1113125" y="113275"/>
            <a:ext cx="7821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tx1"/>
                </a:solidFill>
              </a:rPr>
              <a:t>Number of Senior Class Test Takers (United States)</a:t>
            </a:r>
            <a:endParaRPr sz="2100" b="1" dirty="0">
              <a:solidFill>
                <a:schemeClr val="tx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08250" y="4522325"/>
            <a:ext cx="801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My position for UK Test Takers: ACT or Digital SAT?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60" y="142162"/>
            <a:ext cx="3216872" cy="485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922" y="142162"/>
            <a:ext cx="2539301" cy="485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248100" y="-289100"/>
            <a:ext cx="85206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 dirty="0"/>
              <a:t>Test Optional &amp; Covid</a:t>
            </a:r>
            <a:endParaRPr sz="3880" dirty="0"/>
          </a:p>
        </p:txBody>
      </p:sp>
      <p:graphicFrame>
        <p:nvGraphicFramePr>
          <p:cNvPr id="87" name="Google Shape;87;p18"/>
          <p:cNvGraphicFramePr/>
          <p:nvPr>
            <p:extLst>
              <p:ext uri="{D42A27DB-BD31-4B8C-83A1-F6EECF244321}">
                <p14:modId xmlns:p14="http://schemas.microsoft.com/office/powerpoint/2010/main" val="619504421"/>
              </p:ext>
            </p:extLst>
          </p:nvPr>
        </p:nvGraphicFramePr>
        <p:xfrm>
          <a:off x="248100" y="733875"/>
          <a:ext cx="8282700" cy="4283025"/>
        </p:xfrm>
        <a:graphic>
          <a:graphicData uri="http://schemas.openxmlformats.org/drawingml/2006/table">
            <a:tbl>
              <a:tblPr>
                <a:noFill/>
                <a:tableStyleId>{36280D8D-AE0B-4205-9559-37424BC81408}</a:tableStyleId>
              </a:tblPr>
              <a:tblGrid>
                <a:gridCol w="138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2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University </a:t>
                      </a:r>
                      <a:endParaRPr sz="17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SAT Submitted 2021</a:t>
                      </a:r>
                      <a:endParaRPr sz="17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ACT Submitted 2021</a:t>
                      </a:r>
                      <a:endParaRPr sz="17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SAT Submitted 2022</a:t>
                      </a:r>
                      <a:endParaRPr sz="17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ACT Submitted 2022</a:t>
                      </a:r>
                      <a:endParaRPr sz="17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Median SAT Score</a:t>
                      </a:r>
                      <a:endParaRPr sz="1700" b="1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Princeton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56%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35%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71%</a:t>
                      </a:r>
                      <a:endParaRPr sz="1800" dirty="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50%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1520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Purdue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62%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31%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67%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1330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Yale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54%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35%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59%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1540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Michigan (Ann Arbor)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54%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32%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54%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1470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Emory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37%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27%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41%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29%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1500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Boston 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32%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13%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12%</a:t>
                      </a:r>
                      <a:endParaRPr sz="180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1430</a:t>
                      </a:r>
                      <a:endParaRPr sz="1800" dirty="0"/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ctrTitle"/>
          </p:nvPr>
        </p:nvSpPr>
        <p:spPr>
          <a:xfrm>
            <a:off x="422900" y="68050"/>
            <a:ext cx="85206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80"/>
              <a:t>SAT by US Demographics</a:t>
            </a:r>
            <a:endParaRPr sz="4280"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0" y="1373600"/>
            <a:ext cx="9144001" cy="298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ctrTitle"/>
          </p:nvPr>
        </p:nvSpPr>
        <p:spPr>
          <a:xfrm>
            <a:off x="264030" y="104008"/>
            <a:ext cx="8520600" cy="10610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 dirty="0"/>
              <a:t>Performance Pattern Holds for the ACT</a:t>
            </a:r>
            <a:endParaRPr sz="3480"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664" y="1330430"/>
            <a:ext cx="7654671" cy="348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311700" y="114375"/>
            <a:ext cx="8520600" cy="10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March                  May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r="-17302" b="-17288"/>
          <a:stretch/>
        </p:blipFill>
        <p:spPr>
          <a:xfrm>
            <a:off x="189450" y="1193475"/>
            <a:ext cx="4911650" cy="16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845" y="1123576"/>
            <a:ext cx="4191005" cy="14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1370100" y="4200275"/>
            <a:ext cx="6403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UK Test Takers Are </a:t>
            </a:r>
            <a:r>
              <a:rPr lang="en" sz="2000" b="1" dirty="0">
                <a:solidFill>
                  <a:schemeClr val="tx1"/>
                </a:solidFill>
              </a:rPr>
              <a:t>85th Percentile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United States Average (2022):  </a:t>
            </a:r>
            <a:r>
              <a:rPr lang="en" sz="2000" b="1" dirty="0">
                <a:solidFill>
                  <a:schemeClr val="tx1"/>
                </a:solidFill>
              </a:rPr>
              <a:t>1050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7199" y="1253327"/>
            <a:ext cx="1090649" cy="5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2624" y="1193477"/>
            <a:ext cx="1090649" cy="5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225" y="1882178"/>
            <a:ext cx="8606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7650" y="1828053"/>
            <a:ext cx="8606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2300" y="2892312"/>
            <a:ext cx="5566858" cy="94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UES Theme">
      <a:dk1>
        <a:srgbClr val="000000"/>
      </a:dk1>
      <a:lt1>
        <a:srgbClr val="FFFFFF"/>
      </a:lt1>
      <a:dk2>
        <a:srgbClr val="223468"/>
      </a:dk2>
      <a:lt2>
        <a:srgbClr val="717073"/>
      </a:lt2>
      <a:accent1>
        <a:srgbClr val="223468"/>
      </a:accent1>
      <a:accent2>
        <a:srgbClr val="F19D19"/>
      </a:accent2>
      <a:accent3>
        <a:srgbClr val="B74919"/>
      </a:accent3>
      <a:accent4>
        <a:srgbClr val="717073"/>
      </a:accent4>
      <a:accent5>
        <a:srgbClr val="E7E6E6"/>
      </a:accent5>
      <a:accent6>
        <a:srgbClr val="E7E6E6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Office Theme">
  <a:themeElements>
    <a:clrScheme name="UES Theme">
      <a:dk1>
        <a:srgbClr val="000000"/>
      </a:dk1>
      <a:lt1>
        <a:srgbClr val="FFFFFF"/>
      </a:lt1>
      <a:dk2>
        <a:srgbClr val="223468"/>
      </a:dk2>
      <a:lt2>
        <a:srgbClr val="717073"/>
      </a:lt2>
      <a:accent1>
        <a:srgbClr val="223468"/>
      </a:accent1>
      <a:accent2>
        <a:srgbClr val="F19D19"/>
      </a:accent2>
      <a:accent3>
        <a:srgbClr val="B74919"/>
      </a:accent3>
      <a:accent4>
        <a:srgbClr val="717073"/>
      </a:accent4>
      <a:accent5>
        <a:srgbClr val="E7E6E6"/>
      </a:accent5>
      <a:accent6>
        <a:srgbClr val="E7E6E6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980</Words>
  <Application>Microsoft Office PowerPoint</Application>
  <PresentationFormat>On-screen Show (16:9)</PresentationFormat>
  <Paragraphs>133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Oscine</vt:lpstr>
      <vt:lpstr>Rockwell</vt:lpstr>
      <vt:lpstr>Solano Gothic MVB RgCap</vt:lpstr>
      <vt:lpstr>Office Theme</vt:lpstr>
      <vt:lpstr>Damask</vt:lpstr>
      <vt:lpstr>1_Office Theme</vt:lpstr>
      <vt:lpstr>The Digital SAT/ACT in 2023</vt:lpstr>
      <vt:lpstr>What We’ll Cover</vt:lpstr>
      <vt:lpstr>Digital SAT</vt:lpstr>
      <vt:lpstr>PowerPoint Presentation</vt:lpstr>
      <vt:lpstr>PowerPoint Presentation</vt:lpstr>
      <vt:lpstr>Test Optional &amp; Covid</vt:lpstr>
      <vt:lpstr>SAT by US Demographics</vt:lpstr>
      <vt:lpstr>Performance Pattern Holds for the ACT</vt:lpstr>
      <vt:lpstr>    March                  May</vt:lpstr>
      <vt:lpstr>PowerPoint Presentation</vt:lpstr>
      <vt:lpstr>How Coachable is the Digital SAT?</vt:lpstr>
      <vt:lpstr>Digital SAT Feedback Initial Mock VS Test After Prep</vt:lpstr>
      <vt:lpstr>PowerPoint Presentation</vt:lpstr>
      <vt:lpstr>About UES – other services</vt:lpstr>
      <vt:lpstr>Math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of Digital SAT/ACT in 2023</dc:title>
  <cp:lastModifiedBy>Jason Smith</cp:lastModifiedBy>
  <cp:revision>1</cp:revision>
  <dcterms:modified xsi:type="dcterms:W3CDTF">2023-06-12T07:38:04Z</dcterms:modified>
</cp:coreProperties>
</file>