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7" r:id="rId1"/>
  </p:sldMasterIdLst>
  <p:handoutMasterIdLst>
    <p:handoutMasterId r:id="rId3"/>
  </p:handoutMasterIdLst>
  <p:sldIdLst>
    <p:sldId id="256" r:id="rId2"/>
  </p:sldIdLst>
  <p:sldSz cx="30275213" cy="42803763"/>
  <p:notesSz cx="6858000" cy="9144000"/>
  <p:defaultTextStyle>
    <a:defPPr>
      <a:defRPr lang="en-US"/>
    </a:defPPr>
    <a:lvl1pPr marL="0" algn="l" defTabSz="3985310" rtl="0" eaLnBrk="1" latinLnBrk="0" hangingPunct="1">
      <a:defRPr sz="7843" kern="1200">
        <a:solidFill>
          <a:schemeClr val="tx1"/>
        </a:solidFill>
        <a:latin typeface="+mn-lt"/>
        <a:ea typeface="+mn-ea"/>
        <a:cs typeface="+mn-cs"/>
      </a:defRPr>
    </a:lvl1pPr>
    <a:lvl2pPr marL="1992654" algn="l" defTabSz="3985310" rtl="0" eaLnBrk="1" latinLnBrk="0" hangingPunct="1">
      <a:defRPr sz="7843" kern="1200">
        <a:solidFill>
          <a:schemeClr val="tx1"/>
        </a:solidFill>
        <a:latin typeface="+mn-lt"/>
        <a:ea typeface="+mn-ea"/>
        <a:cs typeface="+mn-cs"/>
      </a:defRPr>
    </a:lvl2pPr>
    <a:lvl3pPr marL="3985310" algn="l" defTabSz="3985310" rtl="0" eaLnBrk="1" latinLnBrk="0" hangingPunct="1">
      <a:defRPr sz="7843" kern="1200">
        <a:solidFill>
          <a:schemeClr val="tx1"/>
        </a:solidFill>
        <a:latin typeface="+mn-lt"/>
        <a:ea typeface="+mn-ea"/>
        <a:cs typeface="+mn-cs"/>
      </a:defRPr>
    </a:lvl3pPr>
    <a:lvl4pPr marL="5977962" algn="l" defTabSz="3985310" rtl="0" eaLnBrk="1" latinLnBrk="0" hangingPunct="1">
      <a:defRPr sz="7843" kern="1200">
        <a:solidFill>
          <a:schemeClr val="tx1"/>
        </a:solidFill>
        <a:latin typeface="+mn-lt"/>
        <a:ea typeface="+mn-ea"/>
        <a:cs typeface="+mn-cs"/>
      </a:defRPr>
    </a:lvl4pPr>
    <a:lvl5pPr marL="7970617" algn="l" defTabSz="3985310" rtl="0" eaLnBrk="1" latinLnBrk="0" hangingPunct="1">
      <a:defRPr sz="7843" kern="1200">
        <a:solidFill>
          <a:schemeClr val="tx1"/>
        </a:solidFill>
        <a:latin typeface="+mn-lt"/>
        <a:ea typeface="+mn-ea"/>
        <a:cs typeface="+mn-cs"/>
      </a:defRPr>
    </a:lvl5pPr>
    <a:lvl6pPr marL="9963273" algn="l" defTabSz="3985310" rtl="0" eaLnBrk="1" latinLnBrk="0" hangingPunct="1">
      <a:defRPr sz="7843" kern="1200">
        <a:solidFill>
          <a:schemeClr val="tx1"/>
        </a:solidFill>
        <a:latin typeface="+mn-lt"/>
        <a:ea typeface="+mn-ea"/>
        <a:cs typeface="+mn-cs"/>
      </a:defRPr>
    </a:lvl6pPr>
    <a:lvl7pPr marL="11955928" algn="l" defTabSz="3985310" rtl="0" eaLnBrk="1" latinLnBrk="0" hangingPunct="1">
      <a:defRPr sz="7843" kern="1200">
        <a:solidFill>
          <a:schemeClr val="tx1"/>
        </a:solidFill>
        <a:latin typeface="+mn-lt"/>
        <a:ea typeface="+mn-ea"/>
        <a:cs typeface="+mn-cs"/>
      </a:defRPr>
    </a:lvl7pPr>
    <a:lvl8pPr marL="13948584" algn="l" defTabSz="3985310" rtl="0" eaLnBrk="1" latinLnBrk="0" hangingPunct="1">
      <a:defRPr sz="7843" kern="1200">
        <a:solidFill>
          <a:schemeClr val="tx1"/>
        </a:solidFill>
        <a:latin typeface="+mn-lt"/>
        <a:ea typeface="+mn-ea"/>
        <a:cs typeface="+mn-cs"/>
      </a:defRPr>
    </a:lvl8pPr>
    <a:lvl9pPr marL="15941238" algn="l" defTabSz="3985310" rtl="0" eaLnBrk="1" latinLnBrk="0" hangingPunct="1">
      <a:defRPr sz="7843"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F4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141"/>
    <p:restoredTop sz="86418"/>
  </p:normalViewPr>
  <p:slideViewPr>
    <p:cSldViewPr snapToGrid="0" snapToObjects="1">
      <p:cViewPr>
        <p:scale>
          <a:sx n="100" d="100"/>
          <a:sy n="100" d="100"/>
        </p:scale>
        <p:origin x="6144" y="11443"/>
      </p:cViewPr>
      <p:guideLst>
        <p:guide orient="horz" pos="13481"/>
        <p:guide pos="9535"/>
      </p:guideLst>
    </p:cSldViewPr>
  </p:slideViewPr>
  <p:outlineViewPr>
    <p:cViewPr>
      <p:scale>
        <a:sx n="33" d="100"/>
        <a:sy n="33" d="100"/>
      </p:scale>
      <p:origin x="0" y="-144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9" d="100"/>
          <a:sy n="99" d="100"/>
        </p:scale>
        <p:origin x="4272" y="184"/>
      </p:cViewPr>
      <p:guideLst/>
    </p:cSldViewPr>
  </p:notes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A99945-6534-4B33-8A01-3FCCFCD46B44}" type="doc">
      <dgm:prSet loTypeId="urn:microsoft.com/office/officeart/2005/8/layout/matrix3" loCatId="matrix" qsTypeId="urn:microsoft.com/office/officeart/2005/8/quickstyle/simple1" qsCatId="simple" csTypeId="urn:microsoft.com/office/officeart/2005/8/colors/accent2_2" csCatId="accent2" phldr="1"/>
      <dgm:spPr/>
      <dgm:t>
        <a:bodyPr/>
        <a:lstStyle/>
        <a:p>
          <a:endParaRPr lang="en-US"/>
        </a:p>
      </dgm:t>
    </dgm:pt>
    <dgm:pt modelId="{09EFC2CE-580A-4B23-BDC8-00DE22C85CF6}">
      <dgm:prSet phldrT="[Text]"/>
      <dgm:spPr/>
      <dgm:t>
        <a:bodyPr/>
        <a:lstStyle/>
        <a:p>
          <a:r>
            <a:rPr lang="en-US" dirty="0" smtClean="0"/>
            <a:t>Concern	</a:t>
          </a:r>
          <a:endParaRPr lang="en-US" dirty="0"/>
        </a:p>
      </dgm:t>
    </dgm:pt>
    <dgm:pt modelId="{52014A9A-45A0-4F53-927F-FD50ACB5131C}" type="parTrans" cxnId="{8968A0D3-7559-4A8E-AEFF-DC66855867FB}">
      <dgm:prSet/>
      <dgm:spPr/>
      <dgm:t>
        <a:bodyPr/>
        <a:lstStyle/>
        <a:p>
          <a:endParaRPr lang="en-US"/>
        </a:p>
      </dgm:t>
    </dgm:pt>
    <dgm:pt modelId="{F837D862-253B-48D5-9603-C67B75597463}" type="sibTrans" cxnId="{8968A0D3-7559-4A8E-AEFF-DC66855867FB}">
      <dgm:prSet/>
      <dgm:spPr/>
      <dgm:t>
        <a:bodyPr/>
        <a:lstStyle/>
        <a:p>
          <a:endParaRPr lang="en-US"/>
        </a:p>
      </dgm:t>
    </dgm:pt>
    <dgm:pt modelId="{097FD58C-C6E7-433C-A26D-FA549DFCA865}">
      <dgm:prSet phldrT="[Text]"/>
      <dgm:spPr/>
      <dgm:t>
        <a:bodyPr/>
        <a:lstStyle/>
        <a:p>
          <a:r>
            <a:rPr lang="en-US" dirty="0" smtClean="0"/>
            <a:t>Control</a:t>
          </a:r>
          <a:endParaRPr lang="en-US" dirty="0"/>
        </a:p>
      </dgm:t>
    </dgm:pt>
    <dgm:pt modelId="{A0F86D9C-6A24-4E3B-9D4F-0AF679B0F771}" type="parTrans" cxnId="{502ACB59-AA1F-4E8C-A38A-874A50AD1117}">
      <dgm:prSet/>
      <dgm:spPr/>
      <dgm:t>
        <a:bodyPr/>
        <a:lstStyle/>
        <a:p>
          <a:endParaRPr lang="en-US"/>
        </a:p>
      </dgm:t>
    </dgm:pt>
    <dgm:pt modelId="{BFB1CABA-83A5-4F15-B21A-DCF31E8EE200}" type="sibTrans" cxnId="{502ACB59-AA1F-4E8C-A38A-874A50AD1117}">
      <dgm:prSet/>
      <dgm:spPr/>
      <dgm:t>
        <a:bodyPr/>
        <a:lstStyle/>
        <a:p>
          <a:endParaRPr lang="en-US"/>
        </a:p>
      </dgm:t>
    </dgm:pt>
    <dgm:pt modelId="{964A8A1E-9666-4B47-B0FF-130A8AAD6B00}">
      <dgm:prSet phldrT="[Text]"/>
      <dgm:spPr/>
      <dgm:t>
        <a:bodyPr/>
        <a:lstStyle/>
        <a:p>
          <a:r>
            <a:rPr lang="en-US" dirty="0" smtClean="0"/>
            <a:t>Curiosity</a:t>
          </a:r>
          <a:endParaRPr lang="en-US" dirty="0"/>
        </a:p>
      </dgm:t>
    </dgm:pt>
    <dgm:pt modelId="{BB95FA18-F31F-4548-BEFF-B14BD190BAF9}" type="parTrans" cxnId="{E4AE1855-8EA6-4C84-AD5B-1F4F0FE0E431}">
      <dgm:prSet/>
      <dgm:spPr/>
      <dgm:t>
        <a:bodyPr/>
        <a:lstStyle/>
        <a:p>
          <a:endParaRPr lang="en-US"/>
        </a:p>
      </dgm:t>
    </dgm:pt>
    <dgm:pt modelId="{0DF2F944-865A-46F1-9F12-EBE500DCEB2C}" type="sibTrans" cxnId="{E4AE1855-8EA6-4C84-AD5B-1F4F0FE0E431}">
      <dgm:prSet/>
      <dgm:spPr/>
      <dgm:t>
        <a:bodyPr/>
        <a:lstStyle/>
        <a:p>
          <a:endParaRPr lang="en-US"/>
        </a:p>
      </dgm:t>
    </dgm:pt>
    <dgm:pt modelId="{688A2425-3BCB-4465-B6A8-087207669B2D}">
      <dgm:prSet phldrT="[Text]"/>
      <dgm:spPr/>
      <dgm:t>
        <a:bodyPr/>
        <a:lstStyle/>
        <a:p>
          <a:r>
            <a:rPr lang="en-US" dirty="0" smtClean="0"/>
            <a:t>Confidence</a:t>
          </a:r>
          <a:endParaRPr lang="en-US" dirty="0"/>
        </a:p>
      </dgm:t>
    </dgm:pt>
    <dgm:pt modelId="{138AE7D5-A11E-4FC9-839F-8B1BF2EFD783}" type="parTrans" cxnId="{318E7507-CF67-4BF6-A4FB-E10F869ADAA7}">
      <dgm:prSet/>
      <dgm:spPr/>
      <dgm:t>
        <a:bodyPr/>
        <a:lstStyle/>
        <a:p>
          <a:endParaRPr lang="en-US"/>
        </a:p>
      </dgm:t>
    </dgm:pt>
    <dgm:pt modelId="{4C1F549A-1807-4A1F-89F7-CC8259831D76}" type="sibTrans" cxnId="{318E7507-CF67-4BF6-A4FB-E10F869ADAA7}">
      <dgm:prSet/>
      <dgm:spPr/>
      <dgm:t>
        <a:bodyPr/>
        <a:lstStyle/>
        <a:p>
          <a:endParaRPr lang="en-US"/>
        </a:p>
      </dgm:t>
    </dgm:pt>
    <dgm:pt modelId="{CE97387D-C910-4260-9662-F63294D14172}" type="pres">
      <dgm:prSet presAssocID="{E9A99945-6534-4B33-8A01-3FCCFCD46B44}" presName="matrix" presStyleCnt="0">
        <dgm:presLayoutVars>
          <dgm:chMax val="1"/>
          <dgm:dir/>
          <dgm:resizeHandles val="exact"/>
        </dgm:presLayoutVars>
      </dgm:prSet>
      <dgm:spPr/>
      <dgm:t>
        <a:bodyPr/>
        <a:lstStyle/>
        <a:p>
          <a:endParaRPr lang="en-US"/>
        </a:p>
      </dgm:t>
    </dgm:pt>
    <dgm:pt modelId="{C81CD062-9703-4982-B39D-DCE016964197}" type="pres">
      <dgm:prSet presAssocID="{E9A99945-6534-4B33-8A01-3FCCFCD46B44}" presName="diamond" presStyleLbl="bgShp" presStyleIdx="0" presStyleCnt="1"/>
      <dgm:spPr/>
    </dgm:pt>
    <dgm:pt modelId="{65D0B83A-8428-4418-9018-F078C661666C}" type="pres">
      <dgm:prSet presAssocID="{E9A99945-6534-4B33-8A01-3FCCFCD46B44}" presName="quad1" presStyleLbl="node1" presStyleIdx="0" presStyleCnt="4">
        <dgm:presLayoutVars>
          <dgm:chMax val="0"/>
          <dgm:chPref val="0"/>
          <dgm:bulletEnabled val="1"/>
        </dgm:presLayoutVars>
      </dgm:prSet>
      <dgm:spPr/>
      <dgm:t>
        <a:bodyPr/>
        <a:lstStyle/>
        <a:p>
          <a:endParaRPr lang="en-US"/>
        </a:p>
      </dgm:t>
    </dgm:pt>
    <dgm:pt modelId="{DD6108BA-20C9-4E57-AFD9-B50900681DF1}" type="pres">
      <dgm:prSet presAssocID="{E9A99945-6534-4B33-8A01-3FCCFCD46B44}" presName="quad2" presStyleLbl="node1" presStyleIdx="1" presStyleCnt="4" custLinFactNeighborY="0">
        <dgm:presLayoutVars>
          <dgm:chMax val="0"/>
          <dgm:chPref val="0"/>
          <dgm:bulletEnabled val="1"/>
        </dgm:presLayoutVars>
      </dgm:prSet>
      <dgm:spPr/>
      <dgm:t>
        <a:bodyPr/>
        <a:lstStyle/>
        <a:p>
          <a:endParaRPr lang="en-US"/>
        </a:p>
      </dgm:t>
    </dgm:pt>
    <dgm:pt modelId="{FC6A480B-69DF-4E3C-BA92-12432281C39F}" type="pres">
      <dgm:prSet presAssocID="{E9A99945-6534-4B33-8A01-3FCCFCD46B44}" presName="quad3" presStyleLbl="node1" presStyleIdx="2" presStyleCnt="4">
        <dgm:presLayoutVars>
          <dgm:chMax val="0"/>
          <dgm:chPref val="0"/>
          <dgm:bulletEnabled val="1"/>
        </dgm:presLayoutVars>
      </dgm:prSet>
      <dgm:spPr/>
      <dgm:t>
        <a:bodyPr/>
        <a:lstStyle/>
        <a:p>
          <a:endParaRPr lang="en-US"/>
        </a:p>
      </dgm:t>
    </dgm:pt>
    <dgm:pt modelId="{F3EEC42A-BCED-4B2F-8DF9-5F2A5925F2BA}" type="pres">
      <dgm:prSet presAssocID="{E9A99945-6534-4B33-8A01-3FCCFCD46B44}" presName="quad4" presStyleLbl="node1" presStyleIdx="3" presStyleCnt="4">
        <dgm:presLayoutVars>
          <dgm:chMax val="0"/>
          <dgm:chPref val="0"/>
          <dgm:bulletEnabled val="1"/>
        </dgm:presLayoutVars>
      </dgm:prSet>
      <dgm:spPr/>
      <dgm:t>
        <a:bodyPr/>
        <a:lstStyle/>
        <a:p>
          <a:endParaRPr lang="en-US"/>
        </a:p>
      </dgm:t>
    </dgm:pt>
  </dgm:ptLst>
  <dgm:cxnLst>
    <dgm:cxn modelId="{238EFB32-87EA-4E49-BA17-63F2A2A0B846}" type="presOf" srcId="{E9A99945-6534-4B33-8A01-3FCCFCD46B44}" destId="{CE97387D-C910-4260-9662-F63294D14172}" srcOrd="0" destOrd="0" presId="urn:microsoft.com/office/officeart/2005/8/layout/matrix3"/>
    <dgm:cxn modelId="{C1D43851-8609-4AB5-B35B-A17CE03DE696}" type="presOf" srcId="{688A2425-3BCB-4465-B6A8-087207669B2D}" destId="{F3EEC42A-BCED-4B2F-8DF9-5F2A5925F2BA}" srcOrd="0" destOrd="0" presId="urn:microsoft.com/office/officeart/2005/8/layout/matrix3"/>
    <dgm:cxn modelId="{E4AE1855-8EA6-4C84-AD5B-1F4F0FE0E431}" srcId="{E9A99945-6534-4B33-8A01-3FCCFCD46B44}" destId="{964A8A1E-9666-4B47-B0FF-130A8AAD6B00}" srcOrd="2" destOrd="0" parTransId="{BB95FA18-F31F-4548-BEFF-B14BD190BAF9}" sibTransId="{0DF2F944-865A-46F1-9F12-EBE500DCEB2C}"/>
    <dgm:cxn modelId="{318E7507-CF67-4BF6-A4FB-E10F869ADAA7}" srcId="{E9A99945-6534-4B33-8A01-3FCCFCD46B44}" destId="{688A2425-3BCB-4465-B6A8-087207669B2D}" srcOrd="3" destOrd="0" parTransId="{138AE7D5-A11E-4FC9-839F-8B1BF2EFD783}" sibTransId="{4C1F549A-1807-4A1F-89F7-CC8259831D76}"/>
    <dgm:cxn modelId="{38D91A03-3C90-45C7-A86A-B5CE42FF8005}" type="presOf" srcId="{09EFC2CE-580A-4B23-BDC8-00DE22C85CF6}" destId="{65D0B83A-8428-4418-9018-F078C661666C}" srcOrd="0" destOrd="0" presId="urn:microsoft.com/office/officeart/2005/8/layout/matrix3"/>
    <dgm:cxn modelId="{502ACB59-AA1F-4E8C-A38A-874A50AD1117}" srcId="{E9A99945-6534-4B33-8A01-3FCCFCD46B44}" destId="{097FD58C-C6E7-433C-A26D-FA549DFCA865}" srcOrd="1" destOrd="0" parTransId="{A0F86D9C-6A24-4E3B-9D4F-0AF679B0F771}" sibTransId="{BFB1CABA-83A5-4F15-B21A-DCF31E8EE200}"/>
    <dgm:cxn modelId="{8EBE3F71-904C-4127-B835-A92D44DF242C}" type="presOf" srcId="{097FD58C-C6E7-433C-A26D-FA549DFCA865}" destId="{DD6108BA-20C9-4E57-AFD9-B50900681DF1}" srcOrd="0" destOrd="0" presId="urn:microsoft.com/office/officeart/2005/8/layout/matrix3"/>
    <dgm:cxn modelId="{8968A0D3-7559-4A8E-AEFF-DC66855867FB}" srcId="{E9A99945-6534-4B33-8A01-3FCCFCD46B44}" destId="{09EFC2CE-580A-4B23-BDC8-00DE22C85CF6}" srcOrd="0" destOrd="0" parTransId="{52014A9A-45A0-4F53-927F-FD50ACB5131C}" sibTransId="{F837D862-253B-48D5-9603-C67B75597463}"/>
    <dgm:cxn modelId="{BB41D653-A6D0-4D3E-8F5C-4B8C1C2F8200}" type="presOf" srcId="{964A8A1E-9666-4B47-B0FF-130A8AAD6B00}" destId="{FC6A480B-69DF-4E3C-BA92-12432281C39F}" srcOrd="0" destOrd="0" presId="urn:microsoft.com/office/officeart/2005/8/layout/matrix3"/>
    <dgm:cxn modelId="{7FE2FF8C-6DEF-4291-8ADE-3C523BA8A324}" type="presParOf" srcId="{CE97387D-C910-4260-9662-F63294D14172}" destId="{C81CD062-9703-4982-B39D-DCE016964197}" srcOrd="0" destOrd="0" presId="urn:microsoft.com/office/officeart/2005/8/layout/matrix3"/>
    <dgm:cxn modelId="{3EB512E1-3800-4F27-BA4F-26ED24E0288F}" type="presParOf" srcId="{CE97387D-C910-4260-9662-F63294D14172}" destId="{65D0B83A-8428-4418-9018-F078C661666C}" srcOrd="1" destOrd="0" presId="urn:microsoft.com/office/officeart/2005/8/layout/matrix3"/>
    <dgm:cxn modelId="{A573BCA3-603D-401B-8FCE-5D3EDCC5BA21}" type="presParOf" srcId="{CE97387D-C910-4260-9662-F63294D14172}" destId="{DD6108BA-20C9-4E57-AFD9-B50900681DF1}" srcOrd="2" destOrd="0" presId="urn:microsoft.com/office/officeart/2005/8/layout/matrix3"/>
    <dgm:cxn modelId="{428FCD95-7A98-4EBC-AD2A-A657EA49B3A4}" type="presParOf" srcId="{CE97387D-C910-4260-9662-F63294D14172}" destId="{FC6A480B-69DF-4E3C-BA92-12432281C39F}" srcOrd="3" destOrd="0" presId="urn:microsoft.com/office/officeart/2005/8/layout/matrix3"/>
    <dgm:cxn modelId="{A2B9AB90-EE08-475C-B667-DC4CBE3F9AA3}" type="presParOf" srcId="{CE97387D-C910-4260-9662-F63294D14172}" destId="{F3EEC42A-BCED-4B2F-8DF9-5F2A5925F2BA}" srcOrd="4" destOrd="0" presId="urn:microsoft.com/office/officeart/2005/8/layout/matrix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1CD062-9703-4982-B39D-DCE016964197}">
      <dsp:nvSpPr>
        <dsp:cNvPr id="0" name=""/>
        <dsp:cNvSpPr/>
      </dsp:nvSpPr>
      <dsp:spPr>
        <a:xfrm>
          <a:off x="103258" y="0"/>
          <a:ext cx="9534808" cy="9534808"/>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D0B83A-8428-4418-9018-F078C661666C}">
      <dsp:nvSpPr>
        <dsp:cNvPr id="0" name=""/>
        <dsp:cNvSpPr/>
      </dsp:nvSpPr>
      <dsp:spPr>
        <a:xfrm>
          <a:off x="1009065" y="905806"/>
          <a:ext cx="3718575" cy="371857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lvl="0" algn="ctr" defTabSz="2222500">
            <a:lnSpc>
              <a:spcPct val="90000"/>
            </a:lnSpc>
            <a:spcBef>
              <a:spcPct val="0"/>
            </a:spcBef>
            <a:spcAft>
              <a:spcPct val="35000"/>
            </a:spcAft>
          </a:pPr>
          <a:r>
            <a:rPr lang="en-US" sz="5000" kern="1200" dirty="0" smtClean="0"/>
            <a:t>Concern	</a:t>
          </a:r>
          <a:endParaRPr lang="en-US" sz="5000" kern="1200" dirty="0"/>
        </a:p>
      </dsp:txBody>
      <dsp:txXfrm>
        <a:off x="1190591" y="1087332"/>
        <a:ext cx="3355523" cy="3355523"/>
      </dsp:txXfrm>
    </dsp:sp>
    <dsp:sp modelId="{DD6108BA-20C9-4E57-AFD9-B50900681DF1}">
      <dsp:nvSpPr>
        <dsp:cNvPr id="0" name=""/>
        <dsp:cNvSpPr/>
      </dsp:nvSpPr>
      <dsp:spPr>
        <a:xfrm>
          <a:off x="5013685" y="905806"/>
          <a:ext cx="3718575" cy="371857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lvl="0" algn="ctr" defTabSz="2222500">
            <a:lnSpc>
              <a:spcPct val="90000"/>
            </a:lnSpc>
            <a:spcBef>
              <a:spcPct val="0"/>
            </a:spcBef>
            <a:spcAft>
              <a:spcPct val="35000"/>
            </a:spcAft>
          </a:pPr>
          <a:r>
            <a:rPr lang="en-US" sz="5000" kern="1200" dirty="0" smtClean="0"/>
            <a:t>Control</a:t>
          </a:r>
          <a:endParaRPr lang="en-US" sz="5000" kern="1200" dirty="0"/>
        </a:p>
      </dsp:txBody>
      <dsp:txXfrm>
        <a:off x="5195211" y="1087332"/>
        <a:ext cx="3355523" cy="3355523"/>
      </dsp:txXfrm>
    </dsp:sp>
    <dsp:sp modelId="{FC6A480B-69DF-4E3C-BA92-12432281C39F}">
      <dsp:nvSpPr>
        <dsp:cNvPr id="0" name=""/>
        <dsp:cNvSpPr/>
      </dsp:nvSpPr>
      <dsp:spPr>
        <a:xfrm>
          <a:off x="1009065" y="4910426"/>
          <a:ext cx="3718575" cy="371857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lvl="0" algn="ctr" defTabSz="2222500">
            <a:lnSpc>
              <a:spcPct val="90000"/>
            </a:lnSpc>
            <a:spcBef>
              <a:spcPct val="0"/>
            </a:spcBef>
            <a:spcAft>
              <a:spcPct val="35000"/>
            </a:spcAft>
          </a:pPr>
          <a:r>
            <a:rPr lang="en-US" sz="5000" kern="1200" dirty="0" smtClean="0"/>
            <a:t>Curiosity</a:t>
          </a:r>
          <a:endParaRPr lang="en-US" sz="5000" kern="1200" dirty="0"/>
        </a:p>
      </dsp:txBody>
      <dsp:txXfrm>
        <a:off x="1190591" y="5091952"/>
        <a:ext cx="3355523" cy="3355523"/>
      </dsp:txXfrm>
    </dsp:sp>
    <dsp:sp modelId="{F3EEC42A-BCED-4B2F-8DF9-5F2A5925F2BA}">
      <dsp:nvSpPr>
        <dsp:cNvPr id="0" name=""/>
        <dsp:cNvSpPr/>
      </dsp:nvSpPr>
      <dsp:spPr>
        <a:xfrm>
          <a:off x="5013685" y="4910426"/>
          <a:ext cx="3718575" cy="371857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lvl="0" algn="ctr" defTabSz="2222500">
            <a:lnSpc>
              <a:spcPct val="90000"/>
            </a:lnSpc>
            <a:spcBef>
              <a:spcPct val="0"/>
            </a:spcBef>
            <a:spcAft>
              <a:spcPct val="35000"/>
            </a:spcAft>
          </a:pPr>
          <a:r>
            <a:rPr lang="en-US" sz="5000" kern="1200" dirty="0" smtClean="0"/>
            <a:t>Confidence</a:t>
          </a:r>
          <a:endParaRPr lang="en-US" sz="5000" kern="1200" dirty="0"/>
        </a:p>
      </dsp:txBody>
      <dsp:txXfrm>
        <a:off x="5195211" y="5091952"/>
        <a:ext cx="3355523" cy="3355523"/>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3A32FB8-ABB1-B14B-94AE-A7456F9620EC}" type="datetimeFigureOut">
              <a:rPr lang="en-US" smtClean="0"/>
              <a:t>9/11/2019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8359E6E-7162-9140-9080-AB46EF0E678B}" type="slidenum">
              <a:rPr lang="en-US" smtClean="0"/>
              <a:t>‹#›</a:t>
            </a:fld>
            <a:endParaRPr lang="en-US"/>
          </a:p>
        </p:txBody>
      </p:sp>
    </p:spTree>
    <p:extLst>
      <p:ext uri="{BB962C8B-B14F-4D97-AF65-F5344CB8AC3E}">
        <p14:creationId xmlns:p14="http://schemas.microsoft.com/office/powerpoint/2010/main" val="98849606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window layout 1">
    <p:spTree>
      <p:nvGrpSpPr>
        <p:cNvPr id="1" name=""/>
        <p:cNvGrpSpPr/>
        <p:nvPr/>
      </p:nvGrpSpPr>
      <p:grpSpPr>
        <a:xfrm>
          <a:off x="0" y="0"/>
          <a:ext cx="0" cy="0"/>
          <a:chOff x="0" y="0"/>
          <a:chExt cx="0" cy="0"/>
        </a:xfrm>
      </p:grpSpPr>
      <p:sp>
        <p:nvSpPr>
          <p:cNvPr id="6" name="Picture Placeholder 2"/>
          <p:cNvSpPr>
            <a:spLocks noGrp="1"/>
          </p:cNvSpPr>
          <p:nvPr>
            <p:ph type="pic" sz="quarter" idx="11" hasCustomPrompt="1"/>
          </p:nvPr>
        </p:nvSpPr>
        <p:spPr>
          <a:xfrm>
            <a:off x="19558126" y="29753693"/>
            <a:ext cx="9741331" cy="9534812"/>
          </a:xfrm>
          <a:prstGeom prst="rect">
            <a:avLst/>
          </a:prstGeom>
        </p:spPr>
        <p:txBody>
          <a:bodyPr/>
          <a:lstStyle>
            <a:lvl1pPr marL="0" indent="0" algn="ctr">
              <a:buFontTx/>
              <a:buNone/>
              <a:defRPr sz="5696"/>
            </a:lvl1pPr>
          </a:lstStyle>
          <a:p>
            <a:r>
              <a:rPr lang="en-US" dirty="0" smtClean="0"/>
              <a:t>Insert Image</a:t>
            </a:r>
            <a:endParaRPr lang="en-US" dirty="0"/>
          </a:p>
        </p:txBody>
      </p:sp>
      <p:sp>
        <p:nvSpPr>
          <p:cNvPr id="11" name="Picture Placeholder 2"/>
          <p:cNvSpPr>
            <a:spLocks noGrp="1"/>
          </p:cNvSpPr>
          <p:nvPr>
            <p:ph type="pic" sz="quarter" idx="12" hasCustomPrompt="1"/>
          </p:nvPr>
        </p:nvSpPr>
        <p:spPr>
          <a:xfrm>
            <a:off x="19558122" y="19435707"/>
            <a:ext cx="9741331" cy="9534812"/>
          </a:xfrm>
          <a:prstGeom prst="rect">
            <a:avLst/>
          </a:prstGeom>
        </p:spPr>
        <p:txBody>
          <a:bodyPr/>
          <a:lstStyle>
            <a:lvl1pPr marL="0" indent="0" algn="ctr">
              <a:buFontTx/>
              <a:buNone/>
              <a:defRPr sz="5696"/>
            </a:lvl1pPr>
          </a:lstStyle>
          <a:p>
            <a:r>
              <a:rPr lang="en-US" dirty="0" smtClean="0"/>
              <a:t>Insert Image</a:t>
            </a:r>
            <a:endParaRPr lang="en-US" dirty="0"/>
          </a:p>
        </p:txBody>
      </p:sp>
      <p:sp>
        <p:nvSpPr>
          <p:cNvPr id="12" name="Picture Placeholder 2"/>
          <p:cNvSpPr>
            <a:spLocks noGrp="1"/>
          </p:cNvSpPr>
          <p:nvPr>
            <p:ph type="pic" sz="quarter" idx="13" hasCustomPrompt="1"/>
          </p:nvPr>
        </p:nvSpPr>
        <p:spPr>
          <a:xfrm>
            <a:off x="19558121" y="9117725"/>
            <a:ext cx="9741331" cy="9534812"/>
          </a:xfrm>
          <a:prstGeom prst="rect">
            <a:avLst/>
          </a:prstGeom>
        </p:spPr>
        <p:txBody>
          <a:bodyPr/>
          <a:lstStyle>
            <a:lvl1pPr marL="0" indent="0" algn="ctr">
              <a:buFontTx/>
              <a:buNone/>
              <a:defRPr sz="5696"/>
            </a:lvl1pPr>
          </a:lstStyle>
          <a:p>
            <a:r>
              <a:rPr lang="en-US" dirty="0" smtClean="0"/>
              <a:t>Insert Image</a:t>
            </a:r>
            <a:endParaRPr lang="en-US" dirty="0"/>
          </a:p>
        </p:txBody>
      </p:sp>
      <p:sp>
        <p:nvSpPr>
          <p:cNvPr id="10" name="Text Placeholder 2"/>
          <p:cNvSpPr>
            <a:spLocks noGrp="1"/>
          </p:cNvSpPr>
          <p:nvPr>
            <p:ph type="body" sz="quarter" idx="14" hasCustomPrompt="1"/>
          </p:nvPr>
        </p:nvSpPr>
        <p:spPr>
          <a:xfrm>
            <a:off x="1210300" y="8063034"/>
            <a:ext cx="17047995" cy="33028579"/>
          </a:xfrm>
          <a:prstGeom prst="rect">
            <a:avLst/>
          </a:prstGeom>
        </p:spPr>
        <p:txBody>
          <a:bodyPr/>
          <a:lstStyle>
            <a:lvl1pPr marL="0" indent="0" algn="l">
              <a:buFont typeface="Arial" panose="020B0604020202020204" pitchFamily="34" charset="0"/>
              <a:buNone/>
              <a:defRPr sz="2800" b="0" i="0">
                <a:latin typeface="Calibri" charset="0"/>
                <a:ea typeface="Calibri" charset="0"/>
                <a:cs typeface="Calibri" charset="0"/>
              </a:defRPr>
            </a:lvl1pPr>
          </a:lstStyle>
          <a:p>
            <a:r>
              <a:rPr lang="en-US" sz="2000" dirty="0" smtClean="0"/>
              <a:t>Lorem ipsum dolor sit </a:t>
            </a:r>
            <a:r>
              <a:rPr lang="en-US" sz="2000" dirty="0" err="1" smtClean="0"/>
              <a:t>amet</a:t>
            </a:r>
            <a:r>
              <a:rPr lang="en-US" sz="2000" dirty="0" smtClean="0"/>
              <a:t>, </a:t>
            </a:r>
            <a:r>
              <a:rPr lang="en-US" sz="2000" dirty="0" err="1" smtClean="0"/>
              <a:t>consectetur</a:t>
            </a:r>
            <a:r>
              <a:rPr lang="en-US" sz="2000" dirty="0" smtClean="0"/>
              <a:t> </a:t>
            </a:r>
            <a:r>
              <a:rPr lang="en-US" sz="2000" dirty="0" err="1" smtClean="0"/>
              <a:t>adipiscing</a:t>
            </a:r>
            <a:r>
              <a:rPr lang="en-US" sz="2000" dirty="0" smtClean="0"/>
              <a:t> </a:t>
            </a:r>
            <a:r>
              <a:rPr lang="en-US" sz="2000" dirty="0" err="1" smtClean="0"/>
              <a:t>elit</a:t>
            </a:r>
            <a:r>
              <a:rPr lang="en-US" sz="2000" dirty="0" smtClean="0"/>
              <a:t>, </a:t>
            </a:r>
            <a:r>
              <a:rPr lang="en-US" sz="2000" dirty="0" err="1" smtClean="0"/>
              <a:t>sed</a:t>
            </a:r>
            <a:r>
              <a:rPr lang="en-US" sz="2000" dirty="0" smtClean="0"/>
              <a:t> do </a:t>
            </a:r>
            <a:r>
              <a:rPr lang="en-US" sz="2000" dirty="0" err="1" smtClean="0"/>
              <a:t>eiusmod</a:t>
            </a:r>
            <a:r>
              <a:rPr lang="en-US" sz="2000" dirty="0" smtClean="0"/>
              <a:t> </a:t>
            </a:r>
            <a:r>
              <a:rPr lang="en-US" sz="2000" dirty="0" err="1" smtClean="0"/>
              <a:t>tempor</a:t>
            </a:r>
            <a:r>
              <a:rPr lang="en-US" sz="2000" dirty="0" smtClean="0"/>
              <a:t> </a:t>
            </a:r>
            <a:r>
              <a:rPr lang="en-US" sz="2000" dirty="0" err="1" smtClean="0"/>
              <a:t>incididunt</a:t>
            </a:r>
            <a:r>
              <a:rPr lang="en-US" sz="2000" dirty="0" smtClean="0"/>
              <a:t> </a:t>
            </a:r>
            <a:r>
              <a:rPr lang="en-US" sz="2000" dirty="0" err="1" smtClean="0"/>
              <a:t>ut</a:t>
            </a:r>
            <a:r>
              <a:rPr lang="en-US" sz="2000" dirty="0" smtClean="0"/>
              <a:t> </a:t>
            </a:r>
            <a:r>
              <a:rPr lang="en-US" sz="2000" dirty="0" err="1" smtClean="0"/>
              <a:t>labore</a:t>
            </a:r>
            <a:r>
              <a:rPr lang="en-US" sz="2000" dirty="0" smtClean="0"/>
              <a:t> et </a:t>
            </a:r>
            <a:r>
              <a:rPr lang="en-US" sz="2000" dirty="0" err="1" smtClean="0"/>
              <a:t>dolore</a:t>
            </a:r>
            <a:r>
              <a:rPr lang="en-US" sz="2000" dirty="0" smtClean="0"/>
              <a:t> magna </a:t>
            </a:r>
            <a:r>
              <a:rPr lang="en-US" sz="2000" dirty="0" err="1" smtClean="0"/>
              <a:t>aliqua</a:t>
            </a:r>
            <a:r>
              <a:rPr lang="en-US" sz="2000" dirty="0" smtClean="0"/>
              <a:t>. </a:t>
            </a:r>
            <a:r>
              <a:rPr lang="en-US" sz="2000" dirty="0" err="1" smtClean="0"/>
              <a:t>Ut</a:t>
            </a:r>
            <a:r>
              <a:rPr lang="en-US" sz="2000" dirty="0" smtClean="0"/>
              <a:t> </a:t>
            </a:r>
            <a:r>
              <a:rPr lang="en-US" sz="2000" dirty="0" err="1" smtClean="0"/>
              <a:t>enim</a:t>
            </a:r>
            <a:r>
              <a:rPr lang="en-US" sz="2000" dirty="0" smtClean="0"/>
              <a:t> ad minim </a:t>
            </a:r>
            <a:r>
              <a:rPr lang="en-US" sz="2000" dirty="0" err="1" smtClean="0"/>
              <a:t>veniam</a:t>
            </a:r>
            <a:r>
              <a:rPr lang="en-US" sz="2000" dirty="0" smtClean="0"/>
              <a:t>, </a:t>
            </a:r>
            <a:r>
              <a:rPr lang="en-US" sz="2000" dirty="0" err="1" smtClean="0"/>
              <a:t>quis</a:t>
            </a:r>
            <a:r>
              <a:rPr lang="en-US" sz="2000" dirty="0" smtClean="0"/>
              <a:t> </a:t>
            </a:r>
            <a:r>
              <a:rPr lang="en-US" sz="2000" dirty="0" err="1" smtClean="0"/>
              <a:t>nostrud</a:t>
            </a:r>
            <a:r>
              <a:rPr lang="en-US" sz="2000" dirty="0" smtClean="0"/>
              <a:t> exercitation </a:t>
            </a:r>
            <a:r>
              <a:rPr lang="en-US" sz="2000" dirty="0" err="1" smtClean="0"/>
              <a:t>ullamco</a:t>
            </a:r>
            <a:r>
              <a:rPr lang="en-US" sz="2000" dirty="0" smtClean="0"/>
              <a:t> </a:t>
            </a:r>
            <a:r>
              <a:rPr lang="en-US" sz="2000" dirty="0" err="1" smtClean="0"/>
              <a:t>laboris</a:t>
            </a:r>
            <a:r>
              <a:rPr lang="en-US" sz="2000" dirty="0" smtClean="0"/>
              <a:t> nisi </a:t>
            </a:r>
            <a:r>
              <a:rPr lang="en-US" sz="2000" dirty="0" err="1" smtClean="0"/>
              <a:t>ut</a:t>
            </a:r>
            <a:r>
              <a:rPr lang="en-US" sz="2000" dirty="0" smtClean="0"/>
              <a:t> </a:t>
            </a:r>
            <a:r>
              <a:rPr lang="en-US" sz="2000" dirty="0" err="1" smtClean="0"/>
              <a:t>aliquip</a:t>
            </a:r>
            <a:r>
              <a:rPr lang="en-US" sz="2000" dirty="0" smtClean="0"/>
              <a:t> ex </a:t>
            </a:r>
            <a:r>
              <a:rPr lang="en-US" sz="2000" dirty="0" err="1" smtClean="0"/>
              <a:t>ea</a:t>
            </a:r>
            <a:r>
              <a:rPr lang="en-US" sz="2000" dirty="0" smtClean="0"/>
              <a:t> </a:t>
            </a:r>
            <a:r>
              <a:rPr lang="en-US" sz="2000" dirty="0" err="1" smtClean="0"/>
              <a:t>commodo</a:t>
            </a:r>
            <a:r>
              <a:rPr lang="en-US" sz="2000" dirty="0" smtClean="0"/>
              <a:t> </a:t>
            </a:r>
            <a:r>
              <a:rPr lang="en-US" sz="2000" dirty="0" err="1" smtClean="0"/>
              <a:t>consequat</a:t>
            </a:r>
            <a:r>
              <a:rPr lang="en-US" sz="2000" dirty="0" smtClean="0"/>
              <a:t>. </a:t>
            </a:r>
            <a:r>
              <a:rPr lang="en-US" sz="2000" dirty="0" err="1" smtClean="0"/>
              <a:t>Duis</a:t>
            </a:r>
            <a:r>
              <a:rPr lang="en-US" sz="2000" dirty="0" smtClean="0"/>
              <a:t> </a:t>
            </a:r>
            <a:r>
              <a:rPr lang="en-US" sz="2000" dirty="0" err="1" smtClean="0"/>
              <a:t>aute</a:t>
            </a:r>
            <a:r>
              <a:rPr lang="en-US" sz="2000" dirty="0" smtClean="0"/>
              <a:t> </a:t>
            </a:r>
            <a:r>
              <a:rPr lang="en-US" sz="2000" dirty="0" err="1" smtClean="0"/>
              <a:t>irure</a:t>
            </a:r>
            <a:r>
              <a:rPr lang="en-US" sz="2000" dirty="0" smtClean="0"/>
              <a:t> dolor in </a:t>
            </a:r>
            <a:r>
              <a:rPr lang="en-US" sz="2000" dirty="0" err="1" smtClean="0"/>
              <a:t>reprehenderit</a:t>
            </a:r>
            <a:r>
              <a:rPr lang="en-US" sz="2000" dirty="0" smtClean="0"/>
              <a:t> in </a:t>
            </a:r>
            <a:r>
              <a:rPr lang="en-US" sz="2000" dirty="0" err="1" smtClean="0"/>
              <a:t>voluptate</a:t>
            </a:r>
            <a:r>
              <a:rPr lang="en-US" sz="2000" dirty="0" smtClean="0"/>
              <a:t> </a:t>
            </a:r>
            <a:r>
              <a:rPr lang="en-US" sz="2000" dirty="0" err="1" smtClean="0"/>
              <a:t>velit</a:t>
            </a:r>
            <a:r>
              <a:rPr lang="en-US" sz="2000" dirty="0" smtClean="0"/>
              <a:t> </a:t>
            </a:r>
            <a:r>
              <a:rPr lang="en-US" sz="2000" dirty="0" err="1" smtClean="0"/>
              <a:t>esse</a:t>
            </a:r>
            <a:r>
              <a:rPr lang="en-US" sz="2000" dirty="0" smtClean="0"/>
              <a:t> </a:t>
            </a:r>
            <a:r>
              <a:rPr lang="en-US" sz="2000" dirty="0" err="1" smtClean="0"/>
              <a:t>cillum</a:t>
            </a:r>
            <a:r>
              <a:rPr lang="en-US" sz="2000" dirty="0" smtClean="0"/>
              <a:t> </a:t>
            </a:r>
            <a:r>
              <a:rPr lang="en-US" sz="2000" dirty="0" err="1" smtClean="0"/>
              <a:t>dolore</a:t>
            </a:r>
            <a:r>
              <a:rPr lang="en-US" sz="2000" dirty="0" smtClean="0"/>
              <a:t> </a:t>
            </a:r>
            <a:r>
              <a:rPr lang="en-US" sz="2000" dirty="0" err="1" smtClean="0"/>
              <a:t>eu</a:t>
            </a:r>
            <a:r>
              <a:rPr lang="en-US" sz="2000" dirty="0" smtClean="0"/>
              <a:t> </a:t>
            </a:r>
            <a:r>
              <a:rPr lang="en-US" sz="2000" dirty="0" err="1" smtClean="0"/>
              <a:t>fugiat</a:t>
            </a:r>
            <a:r>
              <a:rPr lang="en-US" sz="2000" dirty="0" smtClean="0"/>
              <a:t> </a:t>
            </a:r>
            <a:r>
              <a:rPr lang="en-US" sz="2000" dirty="0" err="1" smtClean="0"/>
              <a:t>nulla</a:t>
            </a:r>
            <a:r>
              <a:rPr lang="en-US" sz="2000" dirty="0" smtClean="0"/>
              <a:t> </a:t>
            </a:r>
            <a:r>
              <a:rPr lang="en-US" sz="2000" dirty="0" err="1" smtClean="0"/>
              <a:t>pariatur</a:t>
            </a:r>
            <a:r>
              <a:rPr lang="en-US" sz="2000" dirty="0" smtClean="0"/>
              <a:t>. </a:t>
            </a:r>
            <a:r>
              <a:rPr lang="en-US" sz="2000" dirty="0" err="1" smtClean="0"/>
              <a:t>Excepteur</a:t>
            </a:r>
            <a:r>
              <a:rPr lang="en-US" sz="2000" dirty="0" smtClean="0"/>
              <a:t> </a:t>
            </a:r>
            <a:r>
              <a:rPr lang="en-US" sz="2000" dirty="0" err="1" smtClean="0"/>
              <a:t>sint</a:t>
            </a:r>
            <a:r>
              <a:rPr lang="en-US" sz="2000" dirty="0" smtClean="0"/>
              <a:t> </a:t>
            </a:r>
            <a:r>
              <a:rPr lang="en-US" sz="2000" dirty="0" err="1" smtClean="0"/>
              <a:t>occaecat</a:t>
            </a:r>
            <a:r>
              <a:rPr lang="en-US" sz="2000" dirty="0" smtClean="0"/>
              <a:t> </a:t>
            </a:r>
            <a:r>
              <a:rPr lang="en-US" sz="2000" dirty="0" err="1" smtClean="0"/>
              <a:t>cupidatat</a:t>
            </a:r>
            <a:r>
              <a:rPr lang="en-US" sz="2000" dirty="0" smtClean="0"/>
              <a:t> non </a:t>
            </a:r>
            <a:r>
              <a:rPr lang="en-US" sz="2000" dirty="0" err="1" smtClean="0"/>
              <a:t>proident</a:t>
            </a:r>
            <a:r>
              <a:rPr lang="en-US" sz="2000" dirty="0" smtClean="0"/>
              <a:t>, </a:t>
            </a:r>
            <a:r>
              <a:rPr lang="en-US" sz="2000" dirty="0" err="1" smtClean="0"/>
              <a:t>sunt</a:t>
            </a:r>
            <a:r>
              <a:rPr lang="en-US" sz="2000" dirty="0" smtClean="0"/>
              <a:t> in culpa qui </a:t>
            </a:r>
            <a:r>
              <a:rPr lang="en-US" sz="2000" dirty="0" err="1" smtClean="0"/>
              <a:t>officia</a:t>
            </a:r>
            <a:r>
              <a:rPr lang="en-US" sz="2000" dirty="0" smtClean="0"/>
              <a:t> </a:t>
            </a:r>
            <a:r>
              <a:rPr lang="en-US" sz="2000" dirty="0" err="1" smtClean="0"/>
              <a:t>deserunt</a:t>
            </a:r>
            <a:r>
              <a:rPr lang="en-US" sz="2000" dirty="0" smtClean="0"/>
              <a:t> </a:t>
            </a:r>
            <a:r>
              <a:rPr lang="en-US" sz="2000" dirty="0" err="1" smtClean="0"/>
              <a:t>mollit</a:t>
            </a:r>
            <a:r>
              <a:rPr lang="en-US" sz="2000" dirty="0" smtClean="0"/>
              <a:t>.</a:t>
            </a:r>
          </a:p>
          <a:p>
            <a:r>
              <a:rPr lang="en-US" sz="2000" dirty="0" smtClean="0"/>
              <a:t>Lorem ipsum dolor sit </a:t>
            </a:r>
            <a:r>
              <a:rPr lang="en-US" sz="2000" dirty="0" err="1" smtClean="0"/>
              <a:t>amet</a:t>
            </a:r>
            <a:r>
              <a:rPr lang="en-US" sz="2000" dirty="0" smtClean="0"/>
              <a:t>, </a:t>
            </a:r>
            <a:r>
              <a:rPr lang="en-US" sz="2000" dirty="0" err="1" smtClean="0"/>
              <a:t>consectetur</a:t>
            </a:r>
            <a:r>
              <a:rPr lang="en-US" sz="2000" dirty="0" smtClean="0"/>
              <a:t> </a:t>
            </a:r>
            <a:r>
              <a:rPr lang="en-US" sz="2000" dirty="0" err="1" smtClean="0"/>
              <a:t>adipiscing</a:t>
            </a:r>
            <a:r>
              <a:rPr lang="en-US" sz="2000" dirty="0" smtClean="0"/>
              <a:t> </a:t>
            </a:r>
            <a:r>
              <a:rPr lang="en-US" sz="2000" dirty="0" err="1" smtClean="0"/>
              <a:t>elit</a:t>
            </a:r>
            <a:r>
              <a:rPr lang="en-US" sz="2000" dirty="0" smtClean="0"/>
              <a:t>, </a:t>
            </a:r>
            <a:r>
              <a:rPr lang="en-US" sz="2000" dirty="0" err="1" smtClean="0"/>
              <a:t>sed</a:t>
            </a:r>
            <a:r>
              <a:rPr lang="en-US" sz="2000" dirty="0" smtClean="0"/>
              <a:t> do </a:t>
            </a:r>
            <a:r>
              <a:rPr lang="en-US" sz="2000" dirty="0" err="1" smtClean="0"/>
              <a:t>eiusmod</a:t>
            </a:r>
            <a:r>
              <a:rPr lang="en-US" sz="2000" dirty="0" smtClean="0"/>
              <a:t> </a:t>
            </a:r>
            <a:r>
              <a:rPr lang="en-US" sz="2000" dirty="0" err="1" smtClean="0"/>
              <a:t>tempor</a:t>
            </a:r>
            <a:r>
              <a:rPr lang="en-US" sz="2000" dirty="0" smtClean="0"/>
              <a:t> </a:t>
            </a:r>
            <a:r>
              <a:rPr lang="en-US" sz="2000" dirty="0" err="1" smtClean="0"/>
              <a:t>incididunt</a:t>
            </a:r>
            <a:r>
              <a:rPr lang="en-US" sz="2000" dirty="0" smtClean="0"/>
              <a:t> </a:t>
            </a:r>
            <a:r>
              <a:rPr lang="en-US" sz="2000" dirty="0" err="1" smtClean="0"/>
              <a:t>ut</a:t>
            </a:r>
            <a:r>
              <a:rPr lang="en-US" sz="2000" dirty="0" smtClean="0"/>
              <a:t> </a:t>
            </a:r>
            <a:r>
              <a:rPr lang="en-US" sz="2000" dirty="0" err="1" smtClean="0"/>
              <a:t>labore</a:t>
            </a:r>
            <a:r>
              <a:rPr lang="en-US" sz="2000" dirty="0" smtClean="0"/>
              <a:t> et </a:t>
            </a:r>
            <a:r>
              <a:rPr lang="en-US" sz="2000" dirty="0" err="1" smtClean="0"/>
              <a:t>dolore</a:t>
            </a:r>
            <a:r>
              <a:rPr lang="en-US" sz="2000" dirty="0" smtClean="0"/>
              <a:t> magna </a:t>
            </a:r>
            <a:r>
              <a:rPr lang="en-US" sz="2000" dirty="0" err="1" smtClean="0"/>
              <a:t>aliqua</a:t>
            </a:r>
            <a:r>
              <a:rPr lang="en-US" sz="2000" dirty="0" smtClean="0"/>
              <a:t>. </a:t>
            </a:r>
            <a:r>
              <a:rPr lang="en-US" sz="2000" dirty="0" err="1" smtClean="0"/>
              <a:t>Ut</a:t>
            </a:r>
            <a:r>
              <a:rPr lang="en-US" sz="2000" dirty="0" smtClean="0"/>
              <a:t> </a:t>
            </a:r>
            <a:r>
              <a:rPr lang="en-US" sz="2000" dirty="0" err="1" smtClean="0"/>
              <a:t>enim</a:t>
            </a:r>
            <a:r>
              <a:rPr lang="en-US" sz="2000" dirty="0" smtClean="0"/>
              <a:t> ad minim </a:t>
            </a:r>
            <a:r>
              <a:rPr lang="en-US" sz="2000" dirty="0" err="1" smtClean="0"/>
              <a:t>veniam</a:t>
            </a:r>
            <a:r>
              <a:rPr lang="en-US" sz="2000" dirty="0" smtClean="0"/>
              <a:t>, </a:t>
            </a:r>
            <a:r>
              <a:rPr lang="en-US" sz="2000" dirty="0" err="1" smtClean="0"/>
              <a:t>quis</a:t>
            </a:r>
            <a:r>
              <a:rPr lang="en-US" sz="2000" dirty="0" smtClean="0"/>
              <a:t> </a:t>
            </a:r>
            <a:r>
              <a:rPr lang="en-US" sz="2000" dirty="0" err="1" smtClean="0"/>
              <a:t>nostrud</a:t>
            </a:r>
            <a:r>
              <a:rPr lang="en-US" sz="2000" dirty="0" smtClean="0"/>
              <a:t> exercitation </a:t>
            </a:r>
            <a:r>
              <a:rPr lang="en-US" sz="2000" dirty="0" err="1" smtClean="0"/>
              <a:t>ullamco</a:t>
            </a:r>
            <a:r>
              <a:rPr lang="en-US" sz="2000" dirty="0" smtClean="0"/>
              <a:t> </a:t>
            </a:r>
            <a:r>
              <a:rPr lang="en-US" sz="2000" dirty="0" err="1" smtClean="0"/>
              <a:t>laboris</a:t>
            </a:r>
            <a:r>
              <a:rPr lang="en-US" sz="2000" dirty="0" smtClean="0"/>
              <a:t> nisi </a:t>
            </a:r>
            <a:r>
              <a:rPr lang="en-US" sz="2000" dirty="0" err="1" smtClean="0"/>
              <a:t>ut</a:t>
            </a:r>
            <a:r>
              <a:rPr lang="en-US" sz="2000" dirty="0" smtClean="0"/>
              <a:t> </a:t>
            </a:r>
            <a:r>
              <a:rPr lang="en-US" sz="2000" dirty="0" err="1" smtClean="0"/>
              <a:t>aliquip</a:t>
            </a:r>
            <a:r>
              <a:rPr lang="en-US" sz="2000" dirty="0" smtClean="0"/>
              <a:t> ex </a:t>
            </a:r>
            <a:r>
              <a:rPr lang="en-US" sz="2000" dirty="0" err="1" smtClean="0"/>
              <a:t>ea</a:t>
            </a:r>
            <a:r>
              <a:rPr lang="en-US" sz="2000" dirty="0" smtClean="0"/>
              <a:t> </a:t>
            </a:r>
            <a:r>
              <a:rPr lang="en-US" sz="2000" dirty="0" err="1" smtClean="0"/>
              <a:t>commodo</a:t>
            </a:r>
            <a:r>
              <a:rPr lang="en-US" sz="2000" dirty="0" smtClean="0"/>
              <a:t> </a:t>
            </a:r>
            <a:r>
              <a:rPr lang="en-US" sz="2000" dirty="0" err="1" smtClean="0"/>
              <a:t>consequat</a:t>
            </a:r>
            <a:r>
              <a:rPr lang="en-US" sz="2000" dirty="0" smtClean="0"/>
              <a:t>. </a:t>
            </a:r>
            <a:r>
              <a:rPr lang="en-US" sz="2000" dirty="0" err="1" smtClean="0"/>
              <a:t>Duis</a:t>
            </a:r>
            <a:r>
              <a:rPr lang="en-US" sz="2000" dirty="0" smtClean="0"/>
              <a:t> </a:t>
            </a:r>
            <a:r>
              <a:rPr lang="en-US" sz="2000" dirty="0" err="1" smtClean="0"/>
              <a:t>aute</a:t>
            </a:r>
            <a:r>
              <a:rPr lang="en-US" sz="2000" dirty="0" smtClean="0"/>
              <a:t> </a:t>
            </a:r>
            <a:r>
              <a:rPr lang="en-US" sz="2000" dirty="0" err="1" smtClean="0"/>
              <a:t>irure</a:t>
            </a:r>
            <a:r>
              <a:rPr lang="en-US" sz="2000" dirty="0" smtClean="0"/>
              <a:t> dolor in </a:t>
            </a:r>
            <a:r>
              <a:rPr lang="en-US" sz="2000" dirty="0" err="1" smtClean="0"/>
              <a:t>reprehenderit</a:t>
            </a:r>
            <a:r>
              <a:rPr lang="en-US" sz="2000" dirty="0" smtClean="0"/>
              <a:t> in </a:t>
            </a:r>
            <a:r>
              <a:rPr lang="en-US" sz="2000" dirty="0" err="1" smtClean="0"/>
              <a:t>voluptate</a:t>
            </a:r>
            <a:r>
              <a:rPr lang="en-US" sz="2000" dirty="0" smtClean="0"/>
              <a:t> </a:t>
            </a:r>
            <a:r>
              <a:rPr lang="en-US" sz="2000" dirty="0" err="1" smtClean="0"/>
              <a:t>velit</a:t>
            </a:r>
            <a:r>
              <a:rPr lang="en-US" sz="2000" dirty="0" smtClean="0"/>
              <a:t> </a:t>
            </a:r>
            <a:r>
              <a:rPr lang="en-US" sz="2000" dirty="0" err="1" smtClean="0"/>
              <a:t>esse</a:t>
            </a:r>
            <a:r>
              <a:rPr lang="en-US" sz="2000" dirty="0" smtClean="0"/>
              <a:t> </a:t>
            </a:r>
            <a:r>
              <a:rPr lang="en-US" sz="2000" dirty="0" err="1" smtClean="0"/>
              <a:t>cillum</a:t>
            </a:r>
            <a:r>
              <a:rPr lang="en-US" sz="2000" dirty="0" smtClean="0"/>
              <a:t> </a:t>
            </a:r>
            <a:r>
              <a:rPr lang="en-US" sz="2000" dirty="0" err="1" smtClean="0"/>
              <a:t>dolore</a:t>
            </a:r>
            <a:r>
              <a:rPr lang="en-US" sz="2000" dirty="0" smtClean="0"/>
              <a:t> </a:t>
            </a:r>
            <a:r>
              <a:rPr lang="en-US" sz="2000" dirty="0" err="1" smtClean="0"/>
              <a:t>eu</a:t>
            </a:r>
            <a:r>
              <a:rPr lang="en-US" sz="2000" dirty="0" smtClean="0"/>
              <a:t> </a:t>
            </a:r>
            <a:r>
              <a:rPr lang="en-US" sz="2000" dirty="0" err="1" smtClean="0"/>
              <a:t>fugiat</a:t>
            </a:r>
            <a:r>
              <a:rPr lang="en-US" sz="2000" dirty="0" smtClean="0"/>
              <a:t> </a:t>
            </a:r>
            <a:r>
              <a:rPr lang="en-US" sz="2000" dirty="0" err="1" smtClean="0"/>
              <a:t>nulla</a:t>
            </a:r>
            <a:r>
              <a:rPr lang="en-US" sz="2000" dirty="0" smtClean="0"/>
              <a:t> </a:t>
            </a:r>
            <a:r>
              <a:rPr lang="en-US" sz="2000" dirty="0" err="1" smtClean="0"/>
              <a:t>pariatur</a:t>
            </a:r>
            <a:r>
              <a:rPr lang="en-US" sz="2000" dirty="0" smtClean="0"/>
              <a:t>. </a:t>
            </a:r>
            <a:r>
              <a:rPr lang="en-US" sz="2000" dirty="0" err="1" smtClean="0"/>
              <a:t>Excepteur</a:t>
            </a:r>
            <a:r>
              <a:rPr lang="en-US" sz="2000" dirty="0" smtClean="0"/>
              <a:t> </a:t>
            </a:r>
            <a:r>
              <a:rPr lang="en-US" sz="2000" dirty="0" err="1" smtClean="0"/>
              <a:t>sint</a:t>
            </a:r>
            <a:r>
              <a:rPr lang="en-US" sz="2000" dirty="0" smtClean="0"/>
              <a:t> </a:t>
            </a:r>
            <a:r>
              <a:rPr lang="en-US" sz="2000" dirty="0" err="1" smtClean="0"/>
              <a:t>occaecat</a:t>
            </a:r>
            <a:r>
              <a:rPr lang="en-US" sz="2000" dirty="0" smtClean="0"/>
              <a:t> </a:t>
            </a:r>
            <a:r>
              <a:rPr lang="en-US" sz="2000" dirty="0" err="1" smtClean="0"/>
              <a:t>cupidatat</a:t>
            </a:r>
            <a:r>
              <a:rPr lang="en-US" sz="2000" dirty="0" smtClean="0"/>
              <a:t> non </a:t>
            </a:r>
            <a:r>
              <a:rPr lang="en-US" sz="2000" dirty="0" err="1" smtClean="0"/>
              <a:t>proident</a:t>
            </a:r>
            <a:r>
              <a:rPr lang="en-US" sz="2000" dirty="0" smtClean="0"/>
              <a:t>, </a:t>
            </a:r>
            <a:r>
              <a:rPr lang="en-US" sz="2000" dirty="0" err="1" smtClean="0"/>
              <a:t>sunt</a:t>
            </a:r>
            <a:r>
              <a:rPr lang="en-US" sz="2000" dirty="0" smtClean="0"/>
              <a:t> in culpa qui </a:t>
            </a:r>
            <a:r>
              <a:rPr lang="en-US" sz="2000" dirty="0" err="1" smtClean="0"/>
              <a:t>officia</a:t>
            </a:r>
            <a:r>
              <a:rPr lang="en-US" sz="2000" dirty="0" smtClean="0"/>
              <a:t> </a:t>
            </a:r>
            <a:r>
              <a:rPr lang="en-US" sz="2000" dirty="0" err="1" smtClean="0"/>
              <a:t>deserunt</a:t>
            </a:r>
            <a:r>
              <a:rPr lang="en-US" sz="2000" dirty="0" smtClean="0"/>
              <a:t> </a:t>
            </a:r>
            <a:r>
              <a:rPr lang="en-US" sz="2000" dirty="0" err="1" smtClean="0"/>
              <a:t>mollit</a:t>
            </a:r>
            <a:r>
              <a:rPr lang="en-US" sz="2000" dirty="0" smtClean="0"/>
              <a:t>.</a:t>
            </a:r>
          </a:p>
          <a:p>
            <a:r>
              <a:rPr lang="en-US" sz="2000" dirty="0" smtClean="0"/>
              <a:t>Lorem ipsum dolor sit </a:t>
            </a:r>
            <a:r>
              <a:rPr lang="en-US" sz="2000" dirty="0" err="1" smtClean="0"/>
              <a:t>amet</a:t>
            </a:r>
            <a:r>
              <a:rPr lang="en-US" sz="2000" dirty="0" smtClean="0"/>
              <a:t>, </a:t>
            </a:r>
            <a:r>
              <a:rPr lang="en-US" sz="2000" dirty="0" err="1" smtClean="0"/>
              <a:t>consectetur</a:t>
            </a:r>
            <a:r>
              <a:rPr lang="en-US" sz="2000" dirty="0" smtClean="0"/>
              <a:t> </a:t>
            </a:r>
            <a:r>
              <a:rPr lang="en-US" sz="2000" dirty="0" err="1" smtClean="0"/>
              <a:t>adipiscing</a:t>
            </a:r>
            <a:r>
              <a:rPr lang="en-US" sz="2000" dirty="0" smtClean="0"/>
              <a:t> </a:t>
            </a:r>
            <a:r>
              <a:rPr lang="en-US" sz="2000" dirty="0" err="1" smtClean="0"/>
              <a:t>elit</a:t>
            </a:r>
            <a:r>
              <a:rPr lang="en-US" sz="2000" dirty="0" smtClean="0"/>
              <a:t>, </a:t>
            </a:r>
            <a:r>
              <a:rPr lang="en-US" sz="2000" dirty="0" err="1" smtClean="0"/>
              <a:t>sed</a:t>
            </a:r>
            <a:r>
              <a:rPr lang="en-US" sz="2000" dirty="0" smtClean="0"/>
              <a:t> do </a:t>
            </a:r>
            <a:r>
              <a:rPr lang="en-US" sz="2000" dirty="0" err="1" smtClean="0"/>
              <a:t>eiusmod</a:t>
            </a:r>
            <a:r>
              <a:rPr lang="en-US" sz="2000" dirty="0" smtClean="0"/>
              <a:t> </a:t>
            </a:r>
            <a:r>
              <a:rPr lang="en-US" sz="2000" dirty="0" err="1" smtClean="0"/>
              <a:t>tempor</a:t>
            </a:r>
            <a:r>
              <a:rPr lang="en-US" sz="2000" dirty="0" smtClean="0"/>
              <a:t> </a:t>
            </a:r>
            <a:r>
              <a:rPr lang="en-US" sz="2000" dirty="0" err="1" smtClean="0"/>
              <a:t>incididunt</a:t>
            </a:r>
            <a:r>
              <a:rPr lang="en-US" sz="2000" dirty="0" smtClean="0"/>
              <a:t> </a:t>
            </a:r>
            <a:r>
              <a:rPr lang="en-US" sz="2000" dirty="0" err="1" smtClean="0"/>
              <a:t>ut</a:t>
            </a:r>
            <a:r>
              <a:rPr lang="en-US" sz="2000" dirty="0" smtClean="0"/>
              <a:t> </a:t>
            </a:r>
            <a:r>
              <a:rPr lang="en-US" sz="2000" dirty="0" err="1" smtClean="0"/>
              <a:t>labore</a:t>
            </a:r>
            <a:r>
              <a:rPr lang="en-US" sz="2000" dirty="0" smtClean="0"/>
              <a:t> et </a:t>
            </a:r>
            <a:r>
              <a:rPr lang="en-US" sz="2000" dirty="0" err="1" smtClean="0"/>
              <a:t>dolore</a:t>
            </a:r>
            <a:r>
              <a:rPr lang="en-US" sz="2000" dirty="0" smtClean="0"/>
              <a:t> magna </a:t>
            </a:r>
            <a:r>
              <a:rPr lang="en-US" sz="2000" dirty="0" err="1" smtClean="0"/>
              <a:t>aliqua</a:t>
            </a:r>
            <a:r>
              <a:rPr lang="en-US" sz="2000" dirty="0" smtClean="0"/>
              <a:t>. </a:t>
            </a:r>
            <a:r>
              <a:rPr lang="en-US" sz="2000" dirty="0" err="1" smtClean="0"/>
              <a:t>Ut</a:t>
            </a:r>
            <a:r>
              <a:rPr lang="en-US" sz="2000" dirty="0" smtClean="0"/>
              <a:t> </a:t>
            </a:r>
            <a:r>
              <a:rPr lang="en-US" sz="2000" dirty="0" err="1" smtClean="0"/>
              <a:t>enim</a:t>
            </a:r>
            <a:r>
              <a:rPr lang="en-US" sz="2000" dirty="0" smtClean="0"/>
              <a:t> ad minim </a:t>
            </a:r>
            <a:r>
              <a:rPr lang="en-US" sz="2000" dirty="0" err="1" smtClean="0"/>
              <a:t>veniam</a:t>
            </a:r>
            <a:r>
              <a:rPr lang="en-US" sz="2000" dirty="0" smtClean="0"/>
              <a:t>, </a:t>
            </a:r>
            <a:r>
              <a:rPr lang="en-US" sz="2000" dirty="0" err="1" smtClean="0"/>
              <a:t>quis</a:t>
            </a:r>
            <a:r>
              <a:rPr lang="en-US" sz="2000" dirty="0" smtClean="0"/>
              <a:t> </a:t>
            </a:r>
            <a:r>
              <a:rPr lang="en-US" sz="2000" dirty="0" err="1" smtClean="0"/>
              <a:t>nostrud</a:t>
            </a:r>
            <a:r>
              <a:rPr lang="en-US" sz="2000" dirty="0" smtClean="0"/>
              <a:t> exercitation </a:t>
            </a:r>
            <a:r>
              <a:rPr lang="en-US" sz="2000" dirty="0" err="1" smtClean="0"/>
              <a:t>ullamco</a:t>
            </a:r>
            <a:r>
              <a:rPr lang="en-US" sz="2000" dirty="0" smtClean="0"/>
              <a:t> </a:t>
            </a:r>
            <a:r>
              <a:rPr lang="en-US" sz="2000" dirty="0" err="1" smtClean="0"/>
              <a:t>laboris</a:t>
            </a:r>
            <a:r>
              <a:rPr lang="en-US" sz="2000" dirty="0" smtClean="0"/>
              <a:t> nisi </a:t>
            </a:r>
            <a:r>
              <a:rPr lang="en-US" sz="2000" dirty="0" err="1" smtClean="0"/>
              <a:t>ut</a:t>
            </a:r>
            <a:r>
              <a:rPr lang="en-US" sz="2000" dirty="0" smtClean="0"/>
              <a:t> </a:t>
            </a:r>
            <a:r>
              <a:rPr lang="en-US" sz="2000" dirty="0" err="1" smtClean="0"/>
              <a:t>aliquip</a:t>
            </a:r>
            <a:r>
              <a:rPr lang="en-US" sz="2000" dirty="0" smtClean="0"/>
              <a:t> ex </a:t>
            </a:r>
            <a:r>
              <a:rPr lang="en-US" sz="2000" dirty="0" err="1" smtClean="0"/>
              <a:t>ea</a:t>
            </a:r>
            <a:r>
              <a:rPr lang="en-US" sz="2000" dirty="0" smtClean="0"/>
              <a:t> </a:t>
            </a:r>
            <a:r>
              <a:rPr lang="en-US" sz="2000" dirty="0" err="1" smtClean="0"/>
              <a:t>commodo</a:t>
            </a:r>
            <a:r>
              <a:rPr lang="en-US" sz="2000" dirty="0" smtClean="0"/>
              <a:t> </a:t>
            </a:r>
            <a:r>
              <a:rPr lang="en-US" sz="2000" dirty="0" err="1" smtClean="0"/>
              <a:t>consequat</a:t>
            </a:r>
            <a:r>
              <a:rPr lang="en-US" sz="2000" dirty="0" smtClean="0"/>
              <a:t>. </a:t>
            </a:r>
            <a:r>
              <a:rPr lang="en-US" sz="2000" dirty="0" err="1" smtClean="0"/>
              <a:t>Duis</a:t>
            </a:r>
            <a:r>
              <a:rPr lang="en-US" sz="2000" dirty="0" smtClean="0"/>
              <a:t> </a:t>
            </a:r>
            <a:r>
              <a:rPr lang="en-US" sz="2000" dirty="0" err="1" smtClean="0"/>
              <a:t>aute</a:t>
            </a:r>
            <a:r>
              <a:rPr lang="en-US" sz="2000" dirty="0" smtClean="0"/>
              <a:t> </a:t>
            </a:r>
            <a:r>
              <a:rPr lang="en-US" sz="2000" dirty="0" err="1" smtClean="0"/>
              <a:t>irure</a:t>
            </a:r>
            <a:r>
              <a:rPr lang="en-US" sz="2000" dirty="0" smtClean="0"/>
              <a:t> dolor in </a:t>
            </a:r>
            <a:r>
              <a:rPr lang="en-US" sz="2000" dirty="0" err="1" smtClean="0"/>
              <a:t>reprehenderit</a:t>
            </a:r>
            <a:r>
              <a:rPr lang="en-US" sz="2000" dirty="0" smtClean="0"/>
              <a:t> in </a:t>
            </a:r>
            <a:r>
              <a:rPr lang="en-US" sz="2000" dirty="0" err="1" smtClean="0"/>
              <a:t>voluptate</a:t>
            </a:r>
            <a:r>
              <a:rPr lang="en-US" sz="2000" dirty="0" smtClean="0"/>
              <a:t> </a:t>
            </a:r>
            <a:r>
              <a:rPr lang="en-US" sz="2000" dirty="0" err="1" smtClean="0"/>
              <a:t>velit</a:t>
            </a:r>
            <a:r>
              <a:rPr lang="en-US" sz="2000" dirty="0" smtClean="0"/>
              <a:t> </a:t>
            </a:r>
            <a:r>
              <a:rPr lang="en-US" sz="2000" dirty="0" err="1" smtClean="0"/>
              <a:t>esse</a:t>
            </a:r>
            <a:r>
              <a:rPr lang="en-US" sz="2000" dirty="0" smtClean="0"/>
              <a:t> </a:t>
            </a:r>
            <a:r>
              <a:rPr lang="en-US" sz="2000" dirty="0" err="1" smtClean="0"/>
              <a:t>cillum</a:t>
            </a:r>
            <a:r>
              <a:rPr lang="en-US" sz="2000" dirty="0" smtClean="0"/>
              <a:t> </a:t>
            </a:r>
            <a:r>
              <a:rPr lang="en-US" sz="2000" dirty="0" err="1" smtClean="0"/>
              <a:t>dolore</a:t>
            </a:r>
            <a:r>
              <a:rPr lang="en-US" sz="2000" dirty="0" smtClean="0"/>
              <a:t> </a:t>
            </a:r>
            <a:r>
              <a:rPr lang="en-US" sz="2000" dirty="0" err="1" smtClean="0"/>
              <a:t>eu</a:t>
            </a:r>
            <a:r>
              <a:rPr lang="en-US" sz="2000" dirty="0" smtClean="0"/>
              <a:t> </a:t>
            </a:r>
            <a:r>
              <a:rPr lang="en-US" sz="2000" dirty="0" err="1" smtClean="0"/>
              <a:t>fugiat</a:t>
            </a:r>
            <a:r>
              <a:rPr lang="en-US" sz="2000" dirty="0" smtClean="0"/>
              <a:t> </a:t>
            </a:r>
            <a:r>
              <a:rPr lang="en-US" sz="2000" dirty="0" err="1" smtClean="0"/>
              <a:t>nulla</a:t>
            </a:r>
            <a:r>
              <a:rPr lang="en-US" sz="2000" dirty="0" smtClean="0"/>
              <a:t> </a:t>
            </a:r>
            <a:r>
              <a:rPr lang="en-US" sz="2000" dirty="0" err="1" smtClean="0"/>
              <a:t>pariatur</a:t>
            </a:r>
            <a:r>
              <a:rPr lang="en-US" sz="2000" dirty="0" smtClean="0"/>
              <a:t>. </a:t>
            </a:r>
            <a:r>
              <a:rPr lang="en-US" sz="2000" dirty="0" err="1" smtClean="0"/>
              <a:t>Excepteur</a:t>
            </a:r>
            <a:r>
              <a:rPr lang="en-US" sz="2000" dirty="0" smtClean="0"/>
              <a:t> </a:t>
            </a:r>
            <a:r>
              <a:rPr lang="en-US" sz="2000" dirty="0" err="1" smtClean="0"/>
              <a:t>sint</a:t>
            </a:r>
            <a:r>
              <a:rPr lang="en-US" sz="2000" dirty="0" smtClean="0"/>
              <a:t> </a:t>
            </a:r>
            <a:r>
              <a:rPr lang="en-US" sz="2000" dirty="0" err="1" smtClean="0"/>
              <a:t>occaecat</a:t>
            </a:r>
            <a:r>
              <a:rPr lang="en-US" sz="2000" dirty="0" smtClean="0"/>
              <a:t> </a:t>
            </a:r>
            <a:r>
              <a:rPr lang="en-US" sz="2000" dirty="0" err="1" smtClean="0"/>
              <a:t>cupidatat</a:t>
            </a:r>
            <a:r>
              <a:rPr lang="en-US" sz="2000" dirty="0" smtClean="0"/>
              <a:t> non </a:t>
            </a:r>
            <a:r>
              <a:rPr lang="en-US" sz="2000" dirty="0" err="1" smtClean="0"/>
              <a:t>proident</a:t>
            </a:r>
            <a:r>
              <a:rPr lang="en-US" sz="2000" dirty="0" smtClean="0"/>
              <a:t>, </a:t>
            </a:r>
            <a:r>
              <a:rPr lang="en-US" sz="2000" dirty="0" err="1" smtClean="0"/>
              <a:t>sunt</a:t>
            </a:r>
            <a:r>
              <a:rPr lang="en-US" sz="2000" dirty="0" smtClean="0"/>
              <a:t> in culpa qui </a:t>
            </a:r>
            <a:r>
              <a:rPr lang="en-US" sz="2000" dirty="0" err="1" smtClean="0"/>
              <a:t>officia</a:t>
            </a:r>
            <a:r>
              <a:rPr lang="en-US" sz="2000" dirty="0" smtClean="0"/>
              <a:t> </a:t>
            </a:r>
            <a:r>
              <a:rPr lang="en-US" sz="2000" dirty="0" err="1" smtClean="0"/>
              <a:t>deserunt</a:t>
            </a:r>
            <a:r>
              <a:rPr lang="en-US" sz="2000" dirty="0" smtClean="0"/>
              <a:t> </a:t>
            </a:r>
            <a:r>
              <a:rPr lang="en-US" sz="2000" dirty="0" err="1" smtClean="0"/>
              <a:t>mollit</a:t>
            </a:r>
            <a:r>
              <a:rPr lang="en-US" sz="2000" dirty="0" smtClean="0"/>
              <a:t>. Lorem ipsum dolor sit </a:t>
            </a:r>
            <a:r>
              <a:rPr lang="en-US" sz="2000" dirty="0" err="1" smtClean="0"/>
              <a:t>amet</a:t>
            </a:r>
            <a:r>
              <a:rPr lang="en-US" sz="2000" dirty="0" smtClean="0"/>
              <a:t>, </a:t>
            </a:r>
            <a:r>
              <a:rPr lang="en-US" sz="2000" dirty="0" err="1" smtClean="0"/>
              <a:t>consectetur</a:t>
            </a:r>
            <a:r>
              <a:rPr lang="en-US" sz="2000" dirty="0" smtClean="0"/>
              <a:t> </a:t>
            </a:r>
            <a:r>
              <a:rPr lang="en-US" sz="2000" dirty="0" err="1" smtClean="0"/>
              <a:t>adipiscing</a:t>
            </a:r>
            <a:r>
              <a:rPr lang="en-US" sz="2000" dirty="0" smtClean="0"/>
              <a:t> </a:t>
            </a:r>
            <a:r>
              <a:rPr lang="en-US" sz="2000" dirty="0" err="1" smtClean="0"/>
              <a:t>elit</a:t>
            </a:r>
            <a:r>
              <a:rPr lang="en-US" sz="2000" dirty="0" smtClean="0"/>
              <a:t>, </a:t>
            </a:r>
            <a:r>
              <a:rPr lang="en-US" sz="2000" dirty="0" err="1" smtClean="0"/>
              <a:t>sed</a:t>
            </a:r>
            <a:r>
              <a:rPr lang="en-US" sz="2000" dirty="0" smtClean="0"/>
              <a:t> do </a:t>
            </a:r>
            <a:r>
              <a:rPr lang="en-US" sz="2000" dirty="0" err="1" smtClean="0"/>
              <a:t>eiusmod</a:t>
            </a:r>
            <a:r>
              <a:rPr lang="en-US" sz="2000" dirty="0" smtClean="0"/>
              <a:t> </a:t>
            </a:r>
            <a:r>
              <a:rPr lang="en-US" sz="2000" dirty="0" err="1" smtClean="0"/>
              <a:t>tempor</a:t>
            </a:r>
            <a:r>
              <a:rPr lang="en-US" sz="2000" dirty="0" smtClean="0"/>
              <a:t> </a:t>
            </a:r>
            <a:r>
              <a:rPr lang="en-US" sz="2000" dirty="0" err="1" smtClean="0"/>
              <a:t>incididunt</a:t>
            </a:r>
            <a:r>
              <a:rPr lang="en-US" sz="2000" dirty="0" smtClean="0"/>
              <a:t> </a:t>
            </a:r>
            <a:r>
              <a:rPr lang="en-US" sz="2000" dirty="0" err="1" smtClean="0"/>
              <a:t>ut</a:t>
            </a:r>
            <a:r>
              <a:rPr lang="en-US" sz="2000" dirty="0" smtClean="0"/>
              <a:t> </a:t>
            </a:r>
            <a:r>
              <a:rPr lang="en-US" sz="2000" dirty="0" err="1" smtClean="0"/>
              <a:t>labore</a:t>
            </a:r>
            <a:r>
              <a:rPr lang="en-US" sz="2000" dirty="0" smtClean="0"/>
              <a:t> et </a:t>
            </a:r>
            <a:r>
              <a:rPr lang="en-US" sz="2000" dirty="0" err="1" smtClean="0"/>
              <a:t>dolore</a:t>
            </a:r>
            <a:r>
              <a:rPr lang="en-US" sz="2000" dirty="0" smtClean="0"/>
              <a:t> magna </a:t>
            </a:r>
            <a:r>
              <a:rPr lang="en-US" sz="2000" dirty="0" err="1" smtClean="0"/>
              <a:t>aliqua</a:t>
            </a:r>
            <a:r>
              <a:rPr lang="en-US" sz="2000" dirty="0" smtClean="0"/>
              <a:t>. </a:t>
            </a:r>
            <a:r>
              <a:rPr lang="en-US" sz="2000" dirty="0" err="1" smtClean="0"/>
              <a:t>Ut</a:t>
            </a:r>
            <a:r>
              <a:rPr lang="en-US" sz="2000" dirty="0" smtClean="0"/>
              <a:t> </a:t>
            </a:r>
            <a:r>
              <a:rPr lang="en-US" sz="2000" dirty="0" err="1" smtClean="0"/>
              <a:t>enim</a:t>
            </a:r>
            <a:r>
              <a:rPr lang="en-US" sz="2000" dirty="0" smtClean="0"/>
              <a:t> ad minim </a:t>
            </a:r>
            <a:r>
              <a:rPr lang="en-US" sz="2000" dirty="0" err="1" smtClean="0"/>
              <a:t>veniam</a:t>
            </a:r>
            <a:r>
              <a:rPr lang="en-US" sz="2000" dirty="0" smtClean="0"/>
              <a:t>, </a:t>
            </a:r>
            <a:r>
              <a:rPr lang="en-US" sz="2000" dirty="0" err="1" smtClean="0"/>
              <a:t>quis</a:t>
            </a:r>
            <a:r>
              <a:rPr lang="en-US" sz="2000" dirty="0" smtClean="0"/>
              <a:t> </a:t>
            </a:r>
            <a:r>
              <a:rPr lang="en-US" sz="2000" dirty="0" err="1" smtClean="0"/>
              <a:t>nostrud</a:t>
            </a:r>
            <a:r>
              <a:rPr lang="en-US" sz="2000" dirty="0" smtClean="0"/>
              <a:t> exercitation </a:t>
            </a:r>
            <a:r>
              <a:rPr lang="en-US" sz="2000" dirty="0" err="1" smtClean="0"/>
              <a:t>ullamco</a:t>
            </a:r>
            <a:r>
              <a:rPr lang="en-US" sz="2000" dirty="0" smtClean="0"/>
              <a:t> </a:t>
            </a:r>
            <a:r>
              <a:rPr lang="en-US" sz="2000" dirty="0" err="1" smtClean="0"/>
              <a:t>laboris</a:t>
            </a:r>
            <a:r>
              <a:rPr lang="en-US" sz="2000" dirty="0" smtClean="0"/>
              <a:t> nisi </a:t>
            </a:r>
            <a:r>
              <a:rPr lang="en-US" sz="2000" dirty="0" err="1" smtClean="0"/>
              <a:t>ut</a:t>
            </a:r>
            <a:r>
              <a:rPr lang="en-US" sz="2000" dirty="0" smtClean="0"/>
              <a:t> </a:t>
            </a:r>
            <a:r>
              <a:rPr lang="en-US" sz="2000" dirty="0" err="1" smtClean="0"/>
              <a:t>aliquip</a:t>
            </a:r>
            <a:r>
              <a:rPr lang="en-US" sz="2000" dirty="0" smtClean="0"/>
              <a:t> ex </a:t>
            </a:r>
            <a:r>
              <a:rPr lang="en-US" sz="2000" dirty="0" err="1" smtClean="0"/>
              <a:t>ea</a:t>
            </a:r>
            <a:r>
              <a:rPr lang="en-US" sz="2000" dirty="0" smtClean="0"/>
              <a:t> </a:t>
            </a:r>
            <a:r>
              <a:rPr lang="en-US" sz="2000" dirty="0" err="1" smtClean="0"/>
              <a:t>commodo</a:t>
            </a:r>
            <a:r>
              <a:rPr lang="en-US" sz="2000" dirty="0" smtClean="0"/>
              <a:t> </a:t>
            </a:r>
            <a:r>
              <a:rPr lang="en-US" sz="2000" dirty="0" err="1" smtClean="0"/>
              <a:t>consequat</a:t>
            </a:r>
            <a:r>
              <a:rPr lang="en-US" sz="2000" dirty="0" smtClean="0"/>
              <a:t>. </a:t>
            </a:r>
            <a:r>
              <a:rPr lang="en-US" sz="2000" dirty="0" err="1" smtClean="0"/>
              <a:t>Duis</a:t>
            </a:r>
            <a:r>
              <a:rPr lang="en-US" sz="2000" dirty="0" smtClean="0"/>
              <a:t> </a:t>
            </a:r>
            <a:r>
              <a:rPr lang="en-US" sz="2000" dirty="0" err="1" smtClean="0"/>
              <a:t>aute</a:t>
            </a:r>
            <a:r>
              <a:rPr lang="en-US" sz="2000" dirty="0" smtClean="0"/>
              <a:t> </a:t>
            </a:r>
            <a:r>
              <a:rPr lang="en-US" sz="2000" dirty="0" err="1" smtClean="0"/>
              <a:t>irure</a:t>
            </a:r>
            <a:r>
              <a:rPr lang="en-US" sz="2000" dirty="0" smtClean="0"/>
              <a:t> dolor in </a:t>
            </a:r>
            <a:r>
              <a:rPr lang="en-US" sz="2000" dirty="0" err="1" smtClean="0"/>
              <a:t>reprehenderit</a:t>
            </a:r>
            <a:r>
              <a:rPr lang="en-US" sz="2000" dirty="0" smtClean="0"/>
              <a:t> in </a:t>
            </a:r>
            <a:r>
              <a:rPr lang="en-US" sz="2000" dirty="0" err="1" smtClean="0"/>
              <a:t>voluptate</a:t>
            </a:r>
            <a:r>
              <a:rPr lang="en-US" sz="2000" dirty="0" smtClean="0"/>
              <a:t> </a:t>
            </a:r>
            <a:r>
              <a:rPr lang="en-US" sz="2000" dirty="0" err="1" smtClean="0"/>
              <a:t>velit</a:t>
            </a:r>
            <a:r>
              <a:rPr lang="en-US" sz="2000" dirty="0" smtClean="0"/>
              <a:t> </a:t>
            </a:r>
            <a:r>
              <a:rPr lang="en-US" sz="2000" dirty="0" err="1" smtClean="0"/>
              <a:t>esse</a:t>
            </a:r>
            <a:r>
              <a:rPr lang="en-US" sz="2000" dirty="0" smtClean="0"/>
              <a:t> </a:t>
            </a:r>
            <a:r>
              <a:rPr lang="en-US" sz="2000" dirty="0" err="1" smtClean="0"/>
              <a:t>cillum</a:t>
            </a:r>
            <a:r>
              <a:rPr lang="en-US" sz="2000" dirty="0" smtClean="0"/>
              <a:t> </a:t>
            </a:r>
            <a:r>
              <a:rPr lang="en-US" sz="2000" dirty="0" err="1" smtClean="0"/>
              <a:t>dolore</a:t>
            </a:r>
            <a:r>
              <a:rPr lang="en-US" sz="2000" dirty="0" smtClean="0"/>
              <a:t> </a:t>
            </a:r>
            <a:r>
              <a:rPr lang="en-US" sz="2000" dirty="0" err="1" smtClean="0"/>
              <a:t>eu</a:t>
            </a:r>
            <a:r>
              <a:rPr lang="en-US" sz="2000" dirty="0" smtClean="0"/>
              <a:t> </a:t>
            </a:r>
            <a:r>
              <a:rPr lang="en-US" sz="2000" dirty="0" err="1" smtClean="0"/>
              <a:t>fugiat</a:t>
            </a:r>
            <a:r>
              <a:rPr lang="en-US" sz="2000" dirty="0" smtClean="0"/>
              <a:t> </a:t>
            </a:r>
            <a:r>
              <a:rPr lang="en-US" sz="2000" dirty="0" err="1" smtClean="0"/>
              <a:t>nulla</a:t>
            </a:r>
            <a:r>
              <a:rPr lang="en-US" sz="2000" dirty="0" smtClean="0"/>
              <a:t> </a:t>
            </a:r>
            <a:r>
              <a:rPr lang="en-US" sz="2000" dirty="0" err="1" smtClean="0"/>
              <a:t>pariatur</a:t>
            </a:r>
            <a:r>
              <a:rPr lang="en-US" sz="2000" dirty="0" smtClean="0"/>
              <a:t>. </a:t>
            </a:r>
            <a:r>
              <a:rPr lang="en-US" sz="2000" dirty="0" err="1" smtClean="0"/>
              <a:t>Excepteur</a:t>
            </a:r>
            <a:r>
              <a:rPr lang="en-US" sz="2000" dirty="0" smtClean="0"/>
              <a:t> </a:t>
            </a:r>
            <a:r>
              <a:rPr lang="en-US" sz="2000" dirty="0" err="1" smtClean="0"/>
              <a:t>sint</a:t>
            </a:r>
            <a:r>
              <a:rPr lang="en-US" sz="2000" dirty="0" smtClean="0"/>
              <a:t> </a:t>
            </a:r>
            <a:r>
              <a:rPr lang="en-US" sz="2000" dirty="0" err="1" smtClean="0"/>
              <a:t>occaecat</a:t>
            </a:r>
            <a:r>
              <a:rPr lang="en-US" sz="2000" dirty="0" smtClean="0"/>
              <a:t> </a:t>
            </a:r>
            <a:r>
              <a:rPr lang="en-US" sz="2000" dirty="0" err="1" smtClean="0"/>
              <a:t>cupidatat</a:t>
            </a:r>
            <a:r>
              <a:rPr lang="en-US" sz="2000" dirty="0" smtClean="0"/>
              <a:t> non </a:t>
            </a:r>
            <a:r>
              <a:rPr lang="en-US" sz="2000" dirty="0" err="1" smtClean="0"/>
              <a:t>proident</a:t>
            </a:r>
            <a:r>
              <a:rPr lang="en-US" sz="2000" dirty="0" smtClean="0"/>
              <a:t>, </a:t>
            </a:r>
            <a:r>
              <a:rPr lang="en-US" sz="2000" dirty="0" err="1" smtClean="0"/>
              <a:t>sunt</a:t>
            </a:r>
            <a:r>
              <a:rPr lang="en-US" sz="2000" dirty="0" smtClean="0"/>
              <a:t> in culpa qui </a:t>
            </a:r>
            <a:r>
              <a:rPr lang="en-US" sz="2000" dirty="0" err="1" smtClean="0"/>
              <a:t>officia</a:t>
            </a:r>
            <a:r>
              <a:rPr lang="en-US" sz="2000" dirty="0" smtClean="0"/>
              <a:t> </a:t>
            </a:r>
            <a:r>
              <a:rPr lang="en-US" sz="2000" dirty="0" err="1" smtClean="0"/>
              <a:t>deserunt</a:t>
            </a:r>
            <a:r>
              <a:rPr lang="en-US" sz="2000" dirty="0" smtClean="0"/>
              <a:t> </a:t>
            </a:r>
            <a:r>
              <a:rPr lang="en-US" sz="2000" dirty="0" err="1" smtClean="0"/>
              <a:t>mollit</a:t>
            </a:r>
            <a:r>
              <a:rPr lang="en-US" sz="2000" dirty="0" smtClean="0"/>
              <a:t>. Lorem ipsum dolor sit </a:t>
            </a:r>
            <a:r>
              <a:rPr lang="en-US" sz="2000" dirty="0" err="1" smtClean="0"/>
              <a:t>amet</a:t>
            </a:r>
            <a:r>
              <a:rPr lang="en-US" sz="2000" dirty="0" smtClean="0"/>
              <a:t>, </a:t>
            </a:r>
            <a:r>
              <a:rPr lang="en-US" sz="2000" dirty="0" err="1" smtClean="0"/>
              <a:t>consectetur</a:t>
            </a:r>
            <a:r>
              <a:rPr lang="en-US" sz="2000" dirty="0" smtClean="0"/>
              <a:t> </a:t>
            </a:r>
            <a:r>
              <a:rPr lang="en-US" sz="2000" dirty="0" err="1" smtClean="0"/>
              <a:t>adipiscing</a:t>
            </a:r>
            <a:r>
              <a:rPr lang="en-US" sz="2000" dirty="0" smtClean="0"/>
              <a:t> </a:t>
            </a:r>
            <a:r>
              <a:rPr lang="en-US" sz="2000" dirty="0" err="1" smtClean="0"/>
              <a:t>elit</a:t>
            </a:r>
            <a:r>
              <a:rPr lang="en-US" sz="2000" dirty="0" smtClean="0"/>
              <a:t>, </a:t>
            </a:r>
            <a:r>
              <a:rPr lang="en-US" sz="2000" dirty="0" err="1" smtClean="0"/>
              <a:t>sed</a:t>
            </a:r>
            <a:r>
              <a:rPr lang="en-US" sz="2000" dirty="0" smtClean="0"/>
              <a:t> do </a:t>
            </a:r>
            <a:r>
              <a:rPr lang="en-US" sz="2000" dirty="0" err="1" smtClean="0"/>
              <a:t>eiusmod</a:t>
            </a:r>
            <a:r>
              <a:rPr lang="en-US" sz="2000" dirty="0" smtClean="0"/>
              <a:t> </a:t>
            </a:r>
            <a:r>
              <a:rPr lang="en-US" sz="2000" dirty="0" err="1" smtClean="0"/>
              <a:t>tempor</a:t>
            </a:r>
            <a:r>
              <a:rPr lang="en-US" sz="2000" dirty="0" smtClean="0"/>
              <a:t> </a:t>
            </a:r>
            <a:r>
              <a:rPr lang="en-US" sz="2000" dirty="0" err="1" smtClean="0"/>
              <a:t>incididunt</a:t>
            </a:r>
            <a:r>
              <a:rPr lang="en-US" sz="2000" dirty="0" smtClean="0"/>
              <a:t> </a:t>
            </a:r>
            <a:r>
              <a:rPr lang="en-US" sz="2000" dirty="0" err="1" smtClean="0"/>
              <a:t>ut</a:t>
            </a:r>
            <a:r>
              <a:rPr lang="en-US" sz="2000" dirty="0" smtClean="0"/>
              <a:t> </a:t>
            </a:r>
            <a:r>
              <a:rPr lang="en-US" sz="2000" dirty="0" err="1" smtClean="0"/>
              <a:t>labore</a:t>
            </a:r>
            <a:r>
              <a:rPr lang="en-US" sz="2000" dirty="0" smtClean="0"/>
              <a:t> et </a:t>
            </a:r>
            <a:r>
              <a:rPr lang="en-US" sz="2000" dirty="0" err="1" smtClean="0"/>
              <a:t>dolore</a:t>
            </a:r>
            <a:r>
              <a:rPr lang="en-US" sz="2000" dirty="0" smtClean="0"/>
              <a:t> magna </a:t>
            </a:r>
            <a:r>
              <a:rPr lang="en-US" sz="2000" dirty="0" err="1" smtClean="0"/>
              <a:t>aliqua</a:t>
            </a:r>
            <a:r>
              <a:rPr lang="en-US" sz="2000" dirty="0" smtClean="0"/>
              <a:t>. </a:t>
            </a:r>
            <a:r>
              <a:rPr lang="en-US" sz="2000" dirty="0" err="1" smtClean="0"/>
              <a:t>Ut</a:t>
            </a:r>
            <a:r>
              <a:rPr lang="en-US" sz="2000" dirty="0" smtClean="0"/>
              <a:t> </a:t>
            </a:r>
            <a:r>
              <a:rPr lang="en-US" sz="2000" dirty="0" err="1" smtClean="0"/>
              <a:t>enim</a:t>
            </a:r>
            <a:r>
              <a:rPr lang="en-US" sz="2000" dirty="0" smtClean="0"/>
              <a:t> ad minim </a:t>
            </a:r>
            <a:r>
              <a:rPr lang="en-US" sz="2000" dirty="0" err="1" smtClean="0"/>
              <a:t>veniam</a:t>
            </a:r>
            <a:r>
              <a:rPr lang="en-US" sz="2000" dirty="0" smtClean="0"/>
              <a:t>, </a:t>
            </a:r>
            <a:r>
              <a:rPr lang="en-US" sz="2000" dirty="0" err="1" smtClean="0"/>
              <a:t>quis</a:t>
            </a:r>
            <a:r>
              <a:rPr lang="en-US" sz="2000" dirty="0" smtClean="0"/>
              <a:t> </a:t>
            </a:r>
            <a:r>
              <a:rPr lang="en-US" sz="2000" dirty="0" err="1" smtClean="0"/>
              <a:t>nostrud</a:t>
            </a:r>
            <a:r>
              <a:rPr lang="en-US" sz="2000" dirty="0" smtClean="0"/>
              <a:t> exercitation </a:t>
            </a:r>
            <a:r>
              <a:rPr lang="en-US" sz="2000" dirty="0" err="1" smtClean="0"/>
              <a:t>ullamco</a:t>
            </a:r>
            <a:r>
              <a:rPr lang="en-US" sz="2000" dirty="0" smtClean="0"/>
              <a:t> </a:t>
            </a:r>
            <a:r>
              <a:rPr lang="en-US" sz="2000" dirty="0" err="1" smtClean="0"/>
              <a:t>laboris</a:t>
            </a:r>
            <a:r>
              <a:rPr lang="en-US" sz="2000" dirty="0" smtClean="0"/>
              <a:t> nisi </a:t>
            </a:r>
            <a:r>
              <a:rPr lang="en-US" sz="2000" dirty="0" err="1" smtClean="0"/>
              <a:t>ut</a:t>
            </a:r>
            <a:r>
              <a:rPr lang="en-US" sz="2000" dirty="0" smtClean="0"/>
              <a:t> </a:t>
            </a:r>
            <a:r>
              <a:rPr lang="en-US" sz="2000" dirty="0" err="1" smtClean="0"/>
              <a:t>aliquip</a:t>
            </a:r>
            <a:r>
              <a:rPr lang="en-US" sz="2000" dirty="0" smtClean="0"/>
              <a:t> ex </a:t>
            </a:r>
            <a:r>
              <a:rPr lang="en-US" sz="2000" dirty="0" err="1" smtClean="0"/>
              <a:t>ea</a:t>
            </a:r>
            <a:r>
              <a:rPr lang="en-US" sz="2000" dirty="0" smtClean="0"/>
              <a:t> </a:t>
            </a:r>
            <a:r>
              <a:rPr lang="en-US" sz="2000" dirty="0" err="1" smtClean="0"/>
              <a:t>commodo</a:t>
            </a:r>
            <a:r>
              <a:rPr lang="en-US" sz="2000" dirty="0" smtClean="0"/>
              <a:t> </a:t>
            </a:r>
            <a:r>
              <a:rPr lang="en-US" sz="2000" dirty="0" err="1" smtClean="0"/>
              <a:t>consequat</a:t>
            </a:r>
            <a:r>
              <a:rPr lang="en-US" sz="2000" dirty="0" smtClean="0"/>
              <a:t>. </a:t>
            </a:r>
            <a:r>
              <a:rPr lang="en-US" sz="2000" dirty="0" err="1" smtClean="0"/>
              <a:t>Duis</a:t>
            </a:r>
            <a:r>
              <a:rPr lang="en-US" sz="2000" dirty="0" smtClean="0"/>
              <a:t> </a:t>
            </a:r>
            <a:r>
              <a:rPr lang="en-US" sz="2000" dirty="0" err="1" smtClean="0"/>
              <a:t>aute</a:t>
            </a:r>
            <a:r>
              <a:rPr lang="en-US" sz="2000" dirty="0" smtClean="0"/>
              <a:t> </a:t>
            </a:r>
            <a:r>
              <a:rPr lang="en-US" sz="2000" dirty="0" err="1" smtClean="0"/>
              <a:t>irure</a:t>
            </a:r>
            <a:r>
              <a:rPr lang="en-US" sz="2000" dirty="0" smtClean="0"/>
              <a:t> dolor in </a:t>
            </a:r>
            <a:r>
              <a:rPr lang="en-US" sz="2000" dirty="0" err="1" smtClean="0"/>
              <a:t>reprehenderit</a:t>
            </a:r>
            <a:r>
              <a:rPr lang="en-US" sz="2000" dirty="0" smtClean="0"/>
              <a:t> in </a:t>
            </a:r>
            <a:r>
              <a:rPr lang="en-US" sz="2000" dirty="0" err="1" smtClean="0"/>
              <a:t>voluptate</a:t>
            </a:r>
            <a:r>
              <a:rPr lang="en-US" sz="2000" dirty="0" smtClean="0"/>
              <a:t> </a:t>
            </a:r>
            <a:r>
              <a:rPr lang="en-US" sz="2000" dirty="0" err="1" smtClean="0"/>
              <a:t>velit</a:t>
            </a:r>
            <a:r>
              <a:rPr lang="en-US" sz="2000" dirty="0" smtClean="0"/>
              <a:t> </a:t>
            </a:r>
            <a:r>
              <a:rPr lang="en-US" sz="2000" dirty="0" err="1" smtClean="0"/>
              <a:t>esse</a:t>
            </a:r>
            <a:r>
              <a:rPr lang="en-US" sz="2000" dirty="0" smtClean="0"/>
              <a:t> </a:t>
            </a:r>
            <a:r>
              <a:rPr lang="en-US" sz="2000" dirty="0" err="1" smtClean="0"/>
              <a:t>cillum</a:t>
            </a:r>
            <a:r>
              <a:rPr lang="en-US" sz="2000" dirty="0" smtClean="0"/>
              <a:t> </a:t>
            </a:r>
            <a:r>
              <a:rPr lang="en-US" sz="2000" dirty="0" err="1" smtClean="0"/>
              <a:t>dolore</a:t>
            </a:r>
            <a:r>
              <a:rPr lang="en-US" sz="2000" dirty="0" smtClean="0"/>
              <a:t> </a:t>
            </a:r>
            <a:r>
              <a:rPr lang="en-US" sz="2000" dirty="0" err="1" smtClean="0"/>
              <a:t>eu</a:t>
            </a:r>
            <a:r>
              <a:rPr lang="en-US" sz="2000" dirty="0" smtClean="0"/>
              <a:t> </a:t>
            </a:r>
            <a:r>
              <a:rPr lang="en-US" sz="2000" dirty="0" err="1" smtClean="0"/>
              <a:t>fugiat</a:t>
            </a:r>
            <a:r>
              <a:rPr lang="en-US" sz="2000" dirty="0" smtClean="0"/>
              <a:t> </a:t>
            </a:r>
            <a:r>
              <a:rPr lang="en-US" sz="2000" dirty="0" err="1" smtClean="0"/>
              <a:t>nulla</a:t>
            </a:r>
            <a:r>
              <a:rPr lang="en-US" sz="2000" dirty="0" smtClean="0"/>
              <a:t> </a:t>
            </a:r>
            <a:r>
              <a:rPr lang="en-US" sz="2000" dirty="0" err="1" smtClean="0"/>
              <a:t>pariatur</a:t>
            </a:r>
            <a:r>
              <a:rPr lang="en-US" sz="2000" dirty="0" smtClean="0"/>
              <a:t>. </a:t>
            </a:r>
            <a:r>
              <a:rPr lang="en-US" sz="2000" dirty="0" err="1" smtClean="0"/>
              <a:t>Excepteur</a:t>
            </a:r>
            <a:r>
              <a:rPr lang="en-US" sz="2000" dirty="0" smtClean="0"/>
              <a:t> </a:t>
            </a:r>
            <a:r>
              <a:rPr lang="en-US" sz="2000" dirty="0" err="1" smtClean="0"/>
              <a:t>sint</a:t>
            </a:r>
            <a:r>
              <a:rPr lang="en-US" sz="2000" dirty="0" smtClean="0"/>
              <a:t> </a:t>
            </a:r>
            <a:r>
              <a:rPr lang="en-US" sz="2000" dirty="0" err="1" smtClean="0"/>
              <a:t>occaecat</a:t>
            </a:r>
            <a:r>
              <a:rPr lang="en-US" sz="2000" dirty="0" smtClean="0"/>
              <a:t> </a:t>
            </a:r>
            <a:r>
              <a:rPr lang="en-US" sz="2000" dirty="0" err="1" smtClean="0"/>
              <a:t>cupidatat</a:t>
            </a:r>
            <a:r>
              <a:rPr lang="en-US" sz="2000" dirty="0" smtClean="0"/>
              <a:t> non </a:t>
            </a:r>
            <a:r>
              <a:rPr lang="en-US" sz="2000" dirty="0" err="1" smtClean="0"/>
              <a:t>proident</a:t>
            </a:r>
            <a:r>
              <a:rPr lang="en-US" sz="2000" dirty="0" smtClean="0"/>
              <a:t>, </a:t>
            </a:r>
            <a:r>
              <a:rPr lang="en-US" sz="2000" dirty="0" err="1" smtClean="0"/>
              <a:t>sunt</a:t>
            </a:r>
            <a:r>
              <a:rPr lang="en-US" sz="2000" dirty="0" smtClean="0"/>
              <a:t> in culpa qui </a:t>
            </a:r>
            <a:r>
              <a:rPr lang="en-US" sz="2000" dirty="0" err="1" smtClean="0"/>
              <a:t>officia</a:t>
            </a:r>
            <a:r>
              <a:rPr lang="en-US" sz="2000" dirty="0" smtClean="0"/>
              <a:t> </a:t>
            </a:r>
            <a:r>
              <a:rPr lang="en-US" sz="2000" dirty="0" err="1" smtClean="0"/>
              <a:t>deserunt</a:t>
            </a:r>
            <a:r>
              <a:rPr lang="en-US" sz="2000" dirty="0" smtClean="0"/>
              <a:t> </a:t>
            </a:r>
            <a:r>
              <a:rPr lang="en-US" sz="2000" dirty="0" err="1" smtClean="0"/>
              <a:t>mollit</a:t>
            </a:r>
            <a:r>
              <a:rPr lang="en-US" sz="2000" dirty="0" smtClean="0"/>
              <a:t>. Lorem ipsum dolor sit </a:t>
            </a:r>
            <a:r>
              <a:rPr lang="en-US" sz="2000" dirty="0" err="1" smtClean="0"/>
              <a:t>amet</a:t>
            </a:r>
            <a:r>
              <a:rPr lang="en-US" sz="2000" dirty="0" smtClean="0"/>
              <a:t>, </a:t>
            </a:r>
            <a:r>
              <a:rPr lang="en-US" sz="2000" dirty="0" err="1" smtClean="0"/>
              <a:t>consectetur</a:t>
            </a:r>
            <a:r>
              <a:rPr lang="en-US" sz="2000" dirty="0" smtClean="0"/>
              <a:t> </a:t>
            </a:r>
            <a:r>
              <a:rPr lang="en-US" sz="2000" dirty="0" err="1" smtClean="0"/>
              <a:t>adipiscing</a:t>
            </a:r>
            <a:r>
              <a:rPr lang="en-US" sz="2000" dirty="0" smtClean="0"/>
              <a:t> </a:t>
            </a:r>
            <a:r>
              <a:rPr lang="en-US" sz="2000" dirty="0" err="1" smtClean="0"/>
              <a:t>elit</a:t>
            </a:r>
            <a:r>
              <a:rPr lang="en-US" sz="2000" dirty="0" smtClean="0"/>
              <a:t>, </a:t>
            </a:r>
            <a:r>
              <a:rPr lang="en-US" sz="2000" dirty="0" err="1" smtClean="0"/>
              <a:t>sed</a:t>
            </a:r>
            <a:r>
              <a:rPr lang="en-US" sz="2000" dirty="0" smtClean="0"/>
              <a:t> do </a:t>
            </a:r>
            <a:r>
              <a:rPr lang="en-US" sz="2000" dirty="0" err="1" smtClean="0"/>
              <a:t>eiusmod</a:t>
            </a:r>
            <a:r>
              <a:rPr lang="en-US" sz="2000" dirty="0" smtClean="0"/>
              <a:t> </a:t>
            </a:r>
            <a:r>
              <a:rPr lang="en-US" sz="2000" dirty="0" err="1" smtClean="0"/>
              <a:t>tempor</a:t>
            </a:r>
            <a:r>
              <a:rPr lang="en-US" sz="2000" dirty="0" smtClean="0"/>
              <a:t> </a:t>
            </a:r>
            <a:r>
              <a:rPr lang="en-US" sz="2000" dirty="0" err="1" smtClean="0"/>
              <a:t>incididunt</a:t>
            </a:r>
            <a:r>
              <a:rPr lang="en-US" sz="2000" dirty="0" smtClean="0"/>
              <a:t> </a:t>
            </a:r>
            <a:r>
              <a:rPr lang="en-US" sz="2000" dirty="0" err="1" smtClean="0"/>
              <a:t>ut</a:t>
            </a:r>
            <a:r>
              <a:rPr lang="en-US" sz="2000" dirty="0" smtClean="0"/>
              <a:t> </a:t>
            </a:r>
            <a:r>
              <a:rPr lang="en-US" sz="2000" dirty="0" err="1" smtClean="0"/>
              <a:t>labore</a:t>
            </a:r>
            <a:r>
              <a:rPr lang="en-US" sz="2000" dirty="0" smtClean="0"/>
              <a:t> et </a:t>
            </a:r>
            <a:r>
              <a:rPr lang="en-US" sz="2000" dirty="0" err="1" smtClean="0"/>
              <a:t>dolore</a:t>
            </a:r>
            <a:r>
              <a:rPr lang="en-US" sz="2000" dirty="0" smtClean="0"/>
              <a:t> magna </a:t>
            </a:r>
            <a:r>
              <a:rPr lang="en-US" sz="2000" dirty="0" err="1" smtClean="0"/>
              <a:t>aliqua</a:t>
            </a:r>
            <a:r>
              <a:rPr lang="en-US" sz="2000" dirty="0" smtClean="0"/>
              <a:t>. </a:t>
            </a:r>
            <a:r>
              <a:rPr lang="en-US" sz="2000" dirty="0" err="1" smtClean="0"/>
              <a:t>Ut</a:t>
            </a:r>
            <a:r>
              <a:rPr lang="en-US" sz="2000" dirty="0" smtClean="0"/>
              <a:t> </a:t>
            </a:r>
            <a:r>
              <a:rPr lang="en-US" sz="2000" dirty="0" err="1" smtClean="0"/>
              <a:t>enim</a:t>
            </a:r>
            <a:r>
              <a:rPr lang="en-US" sz="2000" dirty="0" smtClean="0"/>
              <a:t> ad minim </a:t>
            </a:r>
            <a:r>
              <a:rPr lang="en-US" sz="2000" dirty="0" err="1" smtClean="0"/>
              <a:t>veniam</a:t>
            </a:r>
            <a:r>
              <a:rPr lang="en-US" sz="2000" dirty="0" smtClean="0"/>
              <a:t>, </a:t>
            </a:r>
            <a:r>
              <a:rPr lang="en-US" sz="2000" dirty="0" err="1" smtClean="0"/>
              <a:t>quis</a:t>
            </a:r>
            <a:r>
              <a:rPr lang="en-US" sz="2000" dirty="0" smtClean="0"/>
              <a:t> </a:t>
            </a:r>
            <a:r>
              <a:rPr lang="en-US" sz="2000" dirty="0" err="1" smtClean="0"/>
              <a:t>nostrud</a:t>
            </a:r>
            <a:r>
              <a:rPr lang="en-US" sz="2000" dirty="0" smtClean="0"/>
              <a:t> exercitation </a:t>
            </a:r>
            <a:r>
              <a:rPr lang="en-US" sz="2000" dirty="0" err="1" smtClean="0"/>
              <a:t>ullamco</a:t>
            </a:r>
            <a:r>
              <a:rPr lang="en-US" sz="2000" dirty="0" smtClean="0"/>
              <a:t> </a:t>
            </a:r>
            <a:r>
              <a:rPr lang="en-US" sz="2000" dirty="0" err="1" smtClean="0"/>
              <a:t>laboris</a:t>
            </a:r>
            <a:r>
              <a:rPr lang="en-US" sz="2000" dirty="0" smtClean="0"/>
              <a:t> nisi </a:t>
            </a:r>
            <a:r>
              <a:rPr lang="en-US" sz="2000" dirty="0" err="1" smtClean="0"/>
              <a:t>ut</a:t>
            </a:r>
            <a:r>
              <a:rPr lang="en-US" sz="2000" dirty="0" smtClean="0"/>
              <a:t> </a:t>
            </a:r>
            <a:r>
              <a:rPr lang="en-US" sz="2000" dirty="0" err="1" smtClean="0"/>
              <a:t>aliquip</a:t>
            </a:r>
            <a:r>
              <a:rPr lang="en-US" sz="2000" dirty="0" smtClean="0"/>
              <a:t> ex </a:t>
            </a:r>
            <a:r>
              <a:rPr lang="en-US" sz="2000" dirty="0" err="1" smtClean="0"/>
              <a:t>ea</a:t>
            </a:r>
            <a:r>
              <a:rPr lang="en-US" sz="2000" dirty="0" smtClean="0"/>
              <a:t> </a:t>
            </a:r>
            <a:r>
              <a:rPr lang="en-US" sz="2000" dirty="0" err="1" smtClean="0"/>
              <a:t>commodo</a:t>
            </a:r>
            <a:r>
              <a:rPr lang="en-US" sz="2000" dirty="0" smtClean="0"/>
              <a:t> </a:t>
            </a:r>
            <a:r>
              <a:rPr lang="en-US" sz="2000" dirty="0" err="1" smtClean="0"/>
              <a:t>consequat.et</a:t>
            </a:r>
            <a:r>
              <a:rPr lang="en-US" sz="2000" dirty="0" smtClean="0"/>
              <a:t> </a:t>
            </a:r>
            <a:r>
              <a:rPr lang="en-US" sz="2000" dirty="0" err="1" smtClean="0"/>
              <a:t>dolore</a:t>
            </a:r>
            <a:r>
              <a:rPr lang="en-US" sz="2000" dirty="0" smtClean="0"/>
              <a:t> magna </a:t>
            </a:r>
            <a:r>
              <a:rPr lang="en-US" sz="2000" dirty="0" err="1" smtClean="0"/>
              <a:t>aliqua</a:t>
            </a:r>
            <a:r>
              <a:rPr lang="en-US" sz="2000" dirty="0" smtClean="0"/>
              <a:t>. </a:t>
            </a:r>
            <a:r>
              <a:rPr lang="en-US" sz="2000" dirty="0" err="1" smtClean="0"/>
              <a:t>Ut</a:t>
            </a:r>
            <a:r>
              <a:rPr lang="en-US" sz="2000" dirty="0" smtClean="0"/>
              <a:t> </a:t>
            </a:r>
            <a:r>
              <a:rPr lang="en-US" sz="2000" dirty="0" err="1" smtClean="0"/>
              <a:t>enim</a:t>
            </a:r>
            <a:r>
              <a:rPr lang="en-US" sz="2000" dirty="0" smtClean="0"/>
              <a:t> ad minim </a:t>
            </a:r>
            <a:r>
              <a:rPr lang="en-US" sz="2000" dirty="0" err="1" smtClean="0"/>
              <a:t>veniam</a:t>
            </a:r>
            <a:r>
              <a:rPr lang="en-US" sz="2000" dirty="0" smtClean="0"/>
              <a:t>, </a:t>
            </a:r>
            <a:r>
              <a:rPr lang="en-US" sz="2000" dirty="0" err="1" smtClean="0"/>
              <a:t>quis</a:t>
            </a:r>
            <a:r>
              <a:rPr lang="en-US" sz="2000" dirty="0" smtClean="0"/>
              <a:t> </a:t>
            </a:r>
            <a:r>
              <a:rPr lang="en-US" sz="2000" dirty="0" err="1" smtClean="0"/>
              <a:t>nostrud</a:t>
            </a:r>
            <a:r>
              <a:rPr lang="en-US" sz="2000" dirty="0" smtClean="0"/>
              <a:t> exercitation </a:t>
            </a:r>
            <a:r>
              <a:rPr lang="en-US" sz="2000" dirty="0" err="1" smtClean="0"/>
              <a:t>ullamco</a:t>
            </a:r>
            <a:r>
              <a:rPr lang="en-US" sz="2000" dirty="0" smtClean="0"/>
              <a:t> </a:t>
            </a:r>
            <a:r>
              <a:rPr lang="en-US" sz="2000" dirty="0" err="1" smtClean="0"/>
              <a:t>laboris</a:t>
            </a:r>
            <a:r>
              <a:rPr lang="en-US" sz="2000" dirty="0" smtClean="0"/>
              <a:t> nisi </a:t>
            </a:r>
            <a:r>
              <a:rPr lang="en-US" sz="2000" dirty="0" err="1" smtClean="0"/>
              <a:t>ut</a:t>
            </a:r>
            <a:r>
              <a:rPr lang="en-US" sz="2000" dirty="0" smtClean="0"/>
              <a:t> </a:t>
            </a:r>
            <a:r>
              <a:rPr lang="en-US" sz="2000" dirty="0" err="1" smtClean="0"/>
              <a:t>aliquip</a:t>
            </a:r>
            <a:r>
              <a:rPr lang="en-US" sz="2000" dirty="0" smtClean="0"/>
              <a:t> ex </a:t>
            </a:r>
            <a:r>
              <a:rPr lang="en-US" sz="2000" dirty="0" err="1" smtClean="0"/>
              <a:t>ea</a:t>
            </a:r>
            <a:r>
              <a:rPr lang="en-US" sz="2000" dirty="0" smtClean="0"/>
              <a:t> </a:t>
            </a:r>
            <a:r>
              <a:rPr lang="en-US" sz="2000" dirty="0" err="1" smtClean="0"/>
              <a:t>commodo</a:t>
            </a:r>
            <a:r>
              <a:rPr lang="en-US" sz="2000" dirty="0" smtClean="0"/>
              <a:t> </a:t>
            </a:r>
            <a:r>
              <a:rPr lang="en-US" sz="2000" dirty="0" err="1" smtClean="0"/>
              <a:t>consequat</a:t>
            </a:r>
            <a:r>
              <a:rPr lang="en-US" sz="2000" dirty="0" smtClean="0"/>
              <a:t>. </a:t>
            </a:r>
            <a:r>
              <a:rPr lang="en-US" sz="2000" dirty="0" err="1" smtClean="0"/>
              <a:t>Duis</a:t>
            </a:r>
            <a:r>
              <a:rPr lang="en-US" sz="2000" dirty="0" smtClean="0"/>
              <a:t> </a:t>
            </a:r>
            <a:r>
              <a:rPr lang="en-US" sz="2000" dirty="0" err="1" smtClean="0"/>
              <a:t>aute</a:t>
            </a:r>
            <a:r>
              <a:rPr lang="en-US" sz="2000" dirty="0" smtClean="0"/>
              <a:t> </a:t>
            </a:r>
            <a:r>
              <a:rPr lang="en-US" sz="2000" dirty="0" err="1" smtClean="0"/>
              <a:t>irure</a:t>
            </a:r>
            <a:r>
              <a:rPr lang="en-US" sz="2000" dirty="0" smtClean="0"/>
              <a:t> dolor in </a:t>
            </a:r>
            <a:r>
              <a:rPr lang="en-US" sz="2000" dirty="0" err="1" smtClean="0"/>
              <a:t>reprehenderit</a:t>
            </a:r>
            <a:r>
              <a:rPr lang="en-US" sz="2000" dirty="0" smtClean="0"/>
              <a:t> in </a:t>
            </a:r>
            <a:r>
              <a:rPr lang="en-US" sz="2000" dirty="0" err="1" smtClean="0"/>
              <a:t>voluptate</a:t>
            </a:r>
            <a:r>
              <a:rPr lang="en-US" sz="2000" dirty="0" smtClean="0"/>
              <a:t> </a:t>
            </a:r>
            <a:r>
              <a:rPr lang="en-US" sz="2000" dirty="0" err="1" smtClean="0"/>
              <a:t>velit</a:t>
            </a:r>
            <a:r>
              <a:rPr lang="en-US" sz="2000" dirty="0" smtClean="0"/>
              <a:t> </a:t>
            </a:r>
            <a:r>
              <a:rPr lang="en-US" sz="2000" dirty="0" err="1" smtClean="0"/>
              <a:t>esse</a:t>
            </a:r>
            <a:r>
              <a:rPr lang="en-US" sz="2000" dirty="0" smtClean="0"/>
              <a:t> </a:t>
            </a:r>
            <a:r>
              <a:rPr lang="en-US" sz="2000" dirty="0" err="1" smtClean="0"/>
              <a:t>cillum</a:t>
            </a:r>
            <a:r>
              <a:rPr lang="en-US" sz="2000" dirty="0" smtClean="0"/>
              <a:t> </a:t>
            </a:r>
            <a:r>
              <a:rPr lang="en-US" sz="2000" dirty="0" err="1" smtClean="0"/>
              <a:t>dolore</a:t>
            </a:r>
            <a:r>
              <a:rPr lang="en-US" sz="2000" dirty="0" smtClean="0"/>
              <a:t> </a:t>
            </a:r>
            <a:r>
              <a:rPr lang="en-US" sz="2000" dirty="0" err="1" smtClean="0"/>
              <a:t>eu</a:t>
            </a:r>
            <a:r>
              <a:rPr lang="en-US" sz="2000" dirty="0" smtClean="0"/>
              <a:t> </a:t>
            </a:r>
            <a:r>
              <a:rPr lang="en-US" sz="2000" dirty="0" err="1" smtClean="0"/>
              <a:t>fugiat</a:t>
            </a:r>
            <a:r>
              <a:rPr lang="en-US" sz="2000" dirty="0" smtClean="0"/>
              <a:t> </a:t>
            </a:r>
            <a:r>
              <a:rPr lang="en-US" sz="2000" dirty="0" err="1" smtClean="0"/>
              <a:t>nulla</a:t>
            </a:r>
            <a:r>
              <a:rPr lang="en-US" sz="2000" dirty="0" smtClean="0"/>
              <a:t> </a:t>
            </a:r>
            <a:r>
              <a:rPr lang="en-US" sz="2000" dirty="0" err="1" smtClean="0"/>
              <a:t>pariatur</a:t>
            </a:r>
            <a:r>
              <a:rPr lang="en-US" sz="2000" dirty="0" smtClean="0"/>
              <a:t>. </a:t>
            </a:r>
            <a:r>
              <a:rPr lang="en-US" sz="2000" dirty="0" err="1" smtClean="0"/>
              <a:t>Excepteur</a:t>
            </a:r>
            <a:r>
              <a:rPr lang="en-US" sz="2000" dirty="0" smtClean="0"/>
              <a:t> </a:t>
            </a:r>
            <a:r>
              <a:rPr lang="en-US" sz="2000" dirty="0" err="1" smtClean="0"/>
              <a:t>sint</a:t>
            </a:r>
            <a:r>
              <a:rPr lang="en-US" sz="2000" dirty="0" smtClean="0"/>
              <a:t> </a:t>
            </a:r>
            <a:r>
              <a:rPr lang="en-US" sz="2000" dirty="0" err="1" smtClean="0"/>
              <a:t>occaecat</a:t>
            </a:r>
            <a:r>
              <a:rPr lang="en-US" sz="2000" dirty="0" smtClean="0"/>
              <a:t> </a:t>
            </a:r>
            <a:r>
              <a:rPr lang="en-US" sz="2000" dirty="0" err="1" smtClean="0"/>
              <a:t>cupidatat</a:t>
            </a:r>
            <a:r>
              <a:rPr lang="en-US" sz="2000" dirty="0" smtClean="0"/>
              <a:t> non </a:t>
            </a:r>
            <a:r>
              <a:rPr lang="en-US" sz="2000" dirty="0" err="1" smtClean="0"/>
              <a:t>proident</a:t>
            </a:r>
            <a:r>
              <a:rPr lang="en-US" sz="2000" dirty="0" smtClean="0"/>
              <a:t>, </a:t>
            </a:r>
            <a:r>
              <a:rPr lang="en-US" sz="2000" dirty="0" err="1" smtClean="0"/>
              <a:t>sunt</a:t>
            </a:r>
            <a:r>
              <a:rPr lang="en-US" sz="2000" dirty="0" smtClean="0"/>
              <a:t> in culpa qui </a:t>
            </a:r>
            <a:r>
              <a:rPr lang="en-US" sz="2000" dirty="0" err="1" smtClean="0"/>
              <a:t>officia</a:t>
            </a:r>
            <a:r>
              <a:rPr lang="en-US" sz="2000" dirty="0" smtClean="0"/>
              <a:t> </a:t>
            </a:r>
            <a:r>
              <a:rPr lang="en-US" sz="2000" dirty="0" err="1" smtClean="0"/>
              <a:t>deserunt</a:t>
            </a:r>
            <a:r>
              <a:rPr lang="en-US" sz="2000" dirty="0" smtClean="0"/>
              <a:t> </a:t>
            </a:r>
            <a:r>
              <a:rPr lang="en-US" sz="2000" dirty="0" err="1" smtClean="0"/>
              <a:t>mollit</a:t>
            </a:r>
            <a:r>
              <a:rPr lang="en-US" sz="2000" dirty="0" smtClean="0"/>
              <a:t>.</a:t>
            </a:r>
          </a:p>
          <a:p>
            <a:r>
              <a:rPr lang="en-US" sz="2000" dirty="0" smtClean="0"/>
              <a:t>Lorem ipsum dolor sit </a:t>
            </a:r>
            <a:r>
              <a:rPr lang="en-US" sz="2000" dirty="0" err="1" smtClean="0"/>
              <a:t>amet</a:t>
            </a:r>
            <a:r>
              <a:rPr lang="en-US" sz="2000" dirty="0" smtClean="0"/>
              <a:t>, </a:t>
            </a:r>
            <a:r>
              <a:rPr lang="en-US" sz="2000" dirty="0" err="1" smtClean="0"/>
              <a:t>consectetur</a:t>
            </a:r>
            <a:r>
              <a:rPr lang="en-US" sz="2000" dirty="0" smtClean="0"/>
              <a:t> </a:t>
            </a:r>
            <a:r>
              <a:rPr lang="en-US" sz="2000" dirty="0" err="1" smtClean="0"/>
              <a:t>adipiscing</a:t>
            </a:r>
            <a:r>
              <a:rPr lang="en-US" sz="2000" dirty="0" smtClean="0"/>
              <a:t> </a:t>
            </a:r>
            <a:r>
              <a:rPr lang="en-US" sz="2000" dirty="0" err="1" smtClean="0"/>
              <a:t>elit</a:t>
            </a:r>
            <a:r>
              <a:rPr lang="en-US" sz="2000" dirty="0" smtClean="0"/>
              <a:t>, </a:t>
            </a:r>
            <a:r>
              <a:rPr lang="en-US" sz="2000" dirty="0" err="1" smtClean="0"/>
              <a:t>sed</a:t>
            </a:r>
            <a:r>
              <a:rPr lang="en-US" sz="2000" dirty="0" smtClean="0"/>
              <a:t> do </a:t>
            </a:r>
            <a:r>
              <a:rPr lang="en-US" sz="2000" dirty="0" err="1" smtClean="0"/>
              <a:t>eiusmod</a:t>
            </a:r>
            <a:r>
              <a:rPr lang="en-US" sz="2000" dirty="0" smtClean="0"/>
              <a:t> </a:t>
            </a:r>
            <a:r>
              <a:rPr lang="en-US" sz="2000" dirty="0" err="1" smtClean="0"/>
              <a:t>tempor</a:t>
            </a:r>
            <a:r>
              <a:rPr lang="en-US" sz="2000" dirty="0" smtClean="0"/>
              <a:t> </a:t>
            </a:r>
            <a:r>
              <a:rPr lang="en-US" sz="2000" dirty="0" err="1" smtClean="0"/>
              <a:t>incididunt</a:t>
            </a:r>
            <a:r>
              <a:rPr lang="en-US" sz="2000" dirty="0" smtClean="0"/>
              <a:t> </a:t>
            </a:r>
            <a:r>
              <a:rPr lang="en-US" sz="2000" dirty="0" err="1" smtClean="0"/>
              <a:t>ut</a:t>
            </a:r>
            <a:r>
              <a:rPr lang="en-US" sz="2000" dirty="0" smtClean="0"/>
              <a:t> </a:t>
            </a:r>
            <a:r>
              <a:rPr lang="en-US" sz="2000" dirty="0" err="1" smtClean="0"/>
              <a:t>labore</a:t>
            </a:r>
            <a:r>
              <a:rPr lang="en-US" sz="2000" dirty="0" smtClean="0"/>
              <a:t> et </a:t>
            </a:r>
            <a:r>
              <a:rPr lang="en-US" sz="2000" dirty="0" err="1" smtClean="0"/>
              <a:t>dolore</a:t>
            </a:r>
            <a:r>
              <a:rPr lang="en-US" sz="2000" dirty="0" smtClean="0"/>
              <a:t> magna </a:t>
            </a:r>
            <a:r>
              <a:rPr lang="en-US" sz="2000" dirty="0" err="1" smtClean="0"/>
              <a:t>aliqua</a:t>
            </a:r>
            <a:r>
              <a:rPr lang="en-US" sz="2000" dirty="0" smtClean="0"/>
              <a:t>. </a:t>
            </a:r>
            <a:r>
              <a:rPr lang="en-US" sz="2000" dirty="0" err="1" smtClean="0"/>
              <a:t>Ut</a:t>
            </a:r>
            <a:r>
              <a:rPr lang="en-US" sz="2000" dirty="0" smtClean="0"/>
              <a:t> </a:t>
            </a:r>
            <a:r>
              <a:rPr lang="en-US" sz="2000" dirty="0" err="1" smtClean="0"/>
              <a:t>enim</a:t>
            </a:r>
            <a:r>
              <a:rPr lang="en-US" sz="2000" dirty="0" smtClean="0"/>
              <a:t> ad minim </a:t>
            </a:r>
            <a:r>
              <a:rPr lang="en-US" sz="2000" dirty="0" err="1" smtClean="0"/>
              <a:t>veniam</a:t>
            </a:r>
            <a:r>
              <a:rPr lang="en-US" sz="2000" dirty="0" smtClean="0"/>
              <a:t>, </a:t>
            </a:r>
            <a:r>
              <a:rPr lang="en-US" sz="2000" dirty="0" err="1" smtClean="0"/>
              <a:t>quis</a:t>
            </a:r>
            <a:r>
              <a:rPr lang="en-US" sz="2000" dirty="0" smtClean="0"/>
              <a:t> </a:t>
            </a:r>
            <a:r>
              <a:rPr lang="en-US" sz="2000" dirty="0" err="1" smtClean="0"/>
              <a:t>nostrud</a:t>
            </a:r>
            <a:r>
              <a:rPr lang="en-US" sz="2000" dirty="0" smtClean="0"/>
              <a:t> exercitation </a:t>
            </a:r>
            <a:r>
              <a:rPr lang="en-US" sz="2000" dirty="0" err="1" smtClean="0"/>
              <a:t>ullamco</a:t>
            </a:r>
            <a:r>
              <a:rPr lang="en-US" sz="2000" dirty="0" smtClean="0"/>
              <a:t> </a:t>
            </a:r>
            <a:r>
              <a:rPr lang="en-US" sz="2000" dirty="0" err="1" smtClean="0"/>
              <a:t>laboris</a:t>
            </a:r>
            <a:r>
              <a:rPr lang="en-US" sz="2000" dirty="0" smtClean="0"/>
              <a:t> nisi </a:t>
            </a:r>
            <a:r>
              <a:rPr lang="en-US" sz="2000" dirty="0" err="1" smtClean="0"/>
              <a:t>ut</a:t>
            </a:r>
            <a:r>
              <a:rPr lang="en-US" sz="2000" dirty="0" smtClean="0"/>
              <a:t> </a:t>
            </a:r>
            <a:r>
              <a:rPr lang="en-US" sz="2000" dirty="0" err="1" smtClean="0"/>
              <a:t>aliquip</a:t>
            </a:r>
            <a:r>
              <a:rPr lang="en-US" sz="2000" dirty="0" smtClean="0"/>
              <a:t> ex </a:t>
            </a:r>
            <a:r>
              <a:rPr lang="en-US" sz="2000" dirty="0" err="1" smtClean="0"/>
              <a:t>ea</a:t>
            </a:r>
            <a:r>
              <a:rPr lang="en-US" sz="2000" dirty="0" smtClean="0"/>
              <a:t> </a:t>
            </a:r>
            <a:r>
              <a:rPr lang="en-US" sz="2000" dirty="0" err="1" smtClean="0"/>
              <a:t>commodo</a:t>
            </a:r>
            <a:r>
              <a:rPr lang="en-US" sz="2000" dirty="0" smtClean="0"/>
              <a:t> </a:t>
            </a:r>
            <a:r>
              <a:rPr lang="en-US" sz="2000" dirty="0" err="1" smtClean="0"/>
              <a:t>consequat</a:t>
            </a:r>
            <a:r>
              <a:rPr lang="en-US" sz="2000" dirty="0" smtClean="0"/>
              <a:t>. </a:t>
            </a:r>
            <a:r>
              <a:rPr lang="en-US" sz="2000" dirty="0" err="1" smtClean="0"/>
              <a:t>Duis</a:t>
            </a:r>
            <a:r>
              <a:rPr lang="en-US" sz="2000" dirty="0" smtClean="0"/>
              <a:t> </a:t>
            </a:r>
            <a:r>
              <a:rPr lang="en-US" sz="2000" dirty="0" err="1" smtClean="0"/>
              <a:t>aute</a:t>
            </a:r>
            <a:r>
              <a:rPr lang="en-US" sz="2000" dirty="0" smtClean="0"/>
              <a:t> </a:t>
            </a:r>
            <a:r>
              <a:rPr lang="en-US" sz="2000" dirty="0" err="1" smtClean="0"/>
              <a:t>irure</a:t>
            </a:r>
            <a:r>
              <a:rPr lang="en-US" sz="2000" dirty="0" smtClean="0"/>
              <a:t> dolor in </a:t>
            </a:r>
            <a:r>
              <a:rPr lang="en-US" sz="2000" dirty="0" err="1" smtClean="0"/>
              <a:t>reprehenderit</a:t>
            </a:r>
            <a:r>
              <a:rPr lang="en-US" sz="2000" dirty="0" smtClean="0"/>
              <a:t> in </a:t>
            </a:r>
            <a:r>
              <a:rPr lang="en-US" sz="2000" dirty="0" err="1" smtClean="0"/>
              <a:t>voluptate</a:t>
            </a:r>
            <a:r>
              <a:rPr lang="en-US" sz="2000" dirty="0" smtClean="0"/>
              <a:t> </a:t>
            </a:r>
            <a:r>
              <a:rPr lang="en-US" sz="2000" dirty="0" err="1" smtClean="0"/>
              <a:t>velit</a:t>
            </a:r>
            <a:r>
              <a:rPr lang="en-US" sz="2000" dirty="0" smtClean="0"/>
              <a:t> </a:t>
            </a:r>
            <a:r>
              <a:rPr lang="en-US" sz="2000" dirty="0" err="1" smtClean="0"/>
              <a:t>esse</a:t>
            </a:r>
            <a:r>
              <a:rPr lang="en-US" sz="2000" dirty="0" smtClean="0"/>
              <a:t> </a:t>
            </a:r>
            <a:r>
              <a:rPr lang="en-US" sz="2000" dirty="0" err="1" smtClean="0"/>
              <a:t>cillum</a:t>
            </a:r>
            <a:r>
              <a:rPr lang="en-US" sz="2000" dirty="0" smtClean="0"/>
              <a:t> </a:t>
            </a:r>
            <a:r>
              <a:rPr lang="en-US" sz="2000" dirty="0" err="1" smtClean="0"/>
              <a:t>dolore</a:t>
            </a:r>
            <a:r>
              <a:rPr lang="en-US" sz="2000" dirty="0" smtClean="0"/>
              <a:t> </a:t>
            </a:r>
            <a:r>
              <a:rPr lang="en-US" sz="2000" dirty="0" err="1" smtClean="0"/>
              <a:t>eu</a:t>
            </a:r>
            <a:r>
              <a:rPr lang="en-US" sz="2000" dirty="0" smtClean="0"/>
              <a:t> </a:t>
            </a:r>
            <a:r>
              <a:rPr lang="en-US" sz="2000" dirty="0" err="1" smtClean="0"/>
              <a:t>fugiat</a:t>
            </a:r>
            <a:r>
              <a:rPr lang="en-US" sz="2000" dirty="0" smtClean="0"/>
              <a:t> </a:t>
            </a:r>
            <a:r>
              <a:rPr lang="en-US" sz="2000" dirty="0" err="1" smtClean="0"/>
              <a:t>nulla</a:t>
            </a:r>
            <a:r>
              <a:rPr lang="en-US" sz="2000" dirty="0" smtClean="0"/>
              <a:t> </a:t>
            </a:r>
            <a:r>
              <a:rPr lang="en-US" sz="2000" dirty="0" err="1" smtClean="0"/>
              <a:t>pariatur</a:t>
            </a:r>
            <a:r>
              <a:rPr lang="en-US" sz="2000" dirty="0" smtClean="0"/>
              <a:t>. </a:t>
            </a:r>
            <a:r>
              <a:rPr lang="en-US" sz="2000" dirty="0" err="1" smtClean="0"/>
              <a:t>Excepteur</a:t>
            </a:r>
            <a:r>
              <a:rPr lang="en-US" sz="2000" dirty="0" smtClean="0"/>
              <a:t> </a:t>
            </a:r>
            <a:r>
              <a:rPr lang="en-US" sz="2000" dirty="0" err="1" smtClean="0"/>
              <a:t>sint</a:t>
            </a:r>
            <a:r>
              <a:rPr lang="en-US" sz="2000" dirty="0" smtClean="0"/>
              <a:t> </a:t>
            </a:r>
            <a:r>
              <a:rPr lang="en-US" sz="2000" dirty="0" err="1" smtClean="0"/>
              <a:t>occaecat</a:t>
            </a:r>
            <a:r>
              <a:rPr lang="en-US" sz="2000" dirty="0" smtClean="0"/>
              <a:t> </a:t>
            </a:r>
            <a:r>
              <a:rPr lang="en-US" sz="2000" dirty="0" err="1" smtClean="0"/>
              <a:t>cupidatat</a:t>
            </a:r>
            <a:r>
              <a:rPr lang="en-US" sz="2000" dirty="0" smtClean="0"/>
              <a:t> non </a:t>
            </a:r>
            <a:r>
              <a:rPr lang="en-US" sz="2000" dirty="0" err="1" smtClean="0"/>
              <a:t>proident</a:t>
            </a:r>
            <a:r>
              <a:rPr lang="en-US" sz="2000" dirty="0" smtClean="0"/>
              <a:t>, </a:t>
            </a:r>
            <a:r>
              <a:rPr lang="en-US" sz="2000" dirty="0" err="1" smtClean="0"/>
              <a:t>sunt</a:t>
            </a:r>
            <a:r>
              <a:rPr lang="en-US" sz="2000" dirty="0" smtClean="0"/>
              <a:t> in culpa qui </a:t>
            </a:r>
            <a:r>
              <a:rPr lang="en-US" sz="2000" dirty="0" err="1" smtClean="0"/>
              <a:t>officia</a:t>
            </a:r>
            <a:r>
              <a:rPr lang="en-US" sz="2000" dirty="0" smtClean="0"/>
              <a:t> </a:t>
            </a:r>
            <a:r>
              <a:rPr lang="en-US" sz="2000" dirty="0" err="1" smtClean="0"/>
              <a:t>deserunt</a:t>
            </a:r>
            <a:r>
              <a:rPr lang="en-US" sz="2000" dirty="0" smtClean="0"/>
              <a:t> </a:t>
            </a:r>
            <a:r>
              <a:rPr lang="en-US" sz="2000" dirty="0" err="1" smtClean="0"/>
              <a:t>mollit</a:t>
            </a:r>
            <a:r>
              <a:rPr lang="en-US" sz="2000" dirty="0" smtClean="0"/>
              <a:t>.</a:t>
            </a:r>
          </a:p>
          <a:p>
            <a:r>
              <a:rPr lang="en-US" sz="2000" dirty="0" smtClean="0"/>
              <a:t>Lorem ipsum dolor sit </a:t>
            </a:r>
            <a:r>
              <a:rPr lang="en-US" sz="2000" dirty="0" err="1" smtClean="0"/>
              <a:t>amet</a:t>
            </a:r>
            <a:r>
              <a:rPr lang="en-US" sz="2000" dirty="0" smtClean="0"/>
              <a:t>, </a:t>
            </a:r>
            <a:r>
              <a:rPr lang="en-US" sz="2000" dirty="0" err="1" smtClean="0"/>
              <a:t>consectetur</a:t>
            </a:r>
            <a:r>
              <a:rPr lang="en-US" sz="2000" dirty="0" smtClean="0"/>
              <a:t> </a:t>
            </a:r>
            <a:r>
              <a:rPr lang="en-US" sz="2000" dirty="0" err="1" smtClean="0"/>
              <a:t>adipiscing</a:t>
            </a:r>
            <a:r>
              <a:rPr lang="en-US" sz="2000" dirty="0" smtClean="0"/>
              <a:t> </a:t>
            </a:r>
            <a:r>
              <a:rPr lang="en-US" sz="2000" dirty="0" err="1" smtClean="0"/>
              <a:t>elit</a:t>
            </a:r>
            <a:r>
              <a:rPr lang="en-US" sz="2000" dirty="0" smtClean="0"/>
              <a:t>, </a:t>
            </a:r>
            <a:r>
              <a:rPr lang="en-US" sz="2000" dirty="0" err="1" smtClean="0"/>
              <a:t>sed</a:t>
            </a:r>
            <a:r>
              <a:rPr lang="en-US" sz="2000" dirty="0" smtClean="0"/>
              <a:t> do </a:t>
            </a:r>
            <a:r>
              <a:rPr lang="en-US" sz="2000" dirty="0" err="1" smtClean="0"/>
              <a:t>eiusmod</a:t>
            </a:r>
            <a:r>
              <a:rPr lang="en-US" sz="2000" dirty="0" smtClean="0"/>
              <a:t> </a:t>
            </a:r>
            <a:r>
              <a:rPr lang="en-US" sz="2000" dirty="0" err="1" smtClean="0"/>
              <a:t>tempor</a:t>
            </a:r>
            <a:r>
              <a:rPr lang="en-US" sz="2000" dirty="0" smtClean="0"/>
              <a:t> </a:t>
            </a:r>
            <a:r>
              <a:rPr lang="en-US" sz="2000" dirty="0" err="1" smtClean="0"/>
              <a:t>incididunt</a:t>
            </a:r>
            <a:r>
              <a:rPr lang="en-US" sz="2000" dirty="0" smtClean="0"/>
              <a:t> </a:t>
            </a:r>
            <a:r>
              <a:rPr lang="en-US" sz="2000" dirty="0" err="1" smtClean="0"/>
              <a:t>ut</a:t>
            </a:r>
            <a:r>
              <a:rPr lang="en-US" sz="2000" dirty="0" smtClean="0"/>
              <a:t> </a:t>
            </a:r>
            <a:r>
              <a:rPr lang="en-US" sz="2000" dirty="0" err="1" smtClean="0"/>
              <a:t>labore</a:t>
            </a:r>
            <a:r>
              <a:rPr lang="en-US" sz="2000" dirty="0" smtClean="0"/>
              <a:t> et </a:t>
            </a:r>
            <a:r>
              <a:rPr lang="en-US" sz="2000" dirty="0" err="1" smtClean="0"/>
              <a:t>dolore</a:t>
            </a:r>
            <a:r>
              <a:rPr lang="en-US" sz="2000" dirty="0" smtClean="0"/>
              <a:t> magna </a:t>
            </a:r>
            <a:r>
              <a:rPr lang="en-US" sz="2000" dirty="0" err="1" smtClean="0"/>
              <a:t>aliqua</a:t>
            </a:r>
            <a:r>
              <a:rPr lang="en-US" sz="2000" dirty="0" smtClean="0"/>
              <a:t>. </a:t>
            </a:r>
            <a:r>
              <a:rPr lang="en-US" sz="2000" dirty="0" err="1" smtClean="0"/>
              <a:t>Ut</a:t>
            </a:r>
            <a:r>
              <a:rPr lang="en-US" sz="2000" dirty="0" smtClean="0"/>
              <a:t> </a:t>
            </a:r>
            <a:r>
              <a:rPr lang="en-US" sz="2000" dirty="0" err="1" smtClean="0"/>
              <a:t>enim</a:t>
            </a:r>
            <a:r>
              <a:rPr lang="en-US" sz="2000" dirty="0" smtClean="0"/>
              <a:t> ad minim </a:t>
            </a:r>
            <a:r>
              <a:rPr lang="en-US" sz="2000" dirty="0" err="1" smtClean="0"/>
              <a:t>veniam</a:t>
            </a:r>
            <a:r>
              <a:rPr lang="en-US" sz="2000" dirty="0" smtClean="0"/>
              <a:t>, </a:t>
            </a:r>
            <a:r>
              <a:rPr lang="en-US" sz="2000" dirty="0" err="1" smtClean="0"/>
              <a:t>quis</a:t>
            </a:r>
            <a:r>
              <a:rPr lang="en-US" sz="2000" dirty="0" smtClean="0"/>
              <a:t> </a:t>
            </a:r>
            <a:r>
              <a:rPr lang="en-US" sz="2000" dirty="0" err="1" smtClean="0"/>
              <a:t>nostrud</a:t>
            </a:r>
            <a:r>
              <a:rPr lang="en-US" sz="2000" dirty="0" smtClean="0"/>
              <a:t> exercitation </a:t>
            </a:r>
            <a:r>
              <a:rPr lang="en-US" sz="2000" dirty="0" err="1" smtClean="0"/>
              <a:t>ullamco</a:t>
            </a:r>
            <a:r>
              <a:rPr lang="en-US" sz="2000" dirty="0" smtClean="0"/>
              <a:t> </a:t>
            </a:r>
            <a:r>
              <a:rPr lang="en-US" sz="2000" dirty="0" err="1" smtClean="0"/>
              <a:t>laboris</a:t>
            </a:r>
            <a:r>
              <a:rPr lang="en-US" sz="2000" dirty="0" smtClean="0"/>
              <a:t> nisi </a:t>
            </a:r>
            <a:r>
              <a:rPr lang="en-US" sz="2000" dirty="0" err="1" smtClean="0"/>
              <a:t>ut</a:t>
            </a:r>
            <a:r>
              <a:rPr lang="en-US" sz="2000" dirty="0" smtClean="0"/>
              <a:t> </a:t>
            </a:r>
            <a:r>
              <a:rPr lang="en-US" sz="2000" dirty="0" err="1" smtClean="0"/>
              <a:t>aliquip</a:t>
            </a:r>
            <a:r>
              <a:rPr lang="en-US" sz="2000" dirty="0" smtClean="0"/>
              <a:t> ex </a:t>
            </a:r>
            <a:r>
              <a:rPr lang="en-US" sz="2000" dirty="0" err="1" smtClean="0"/>
              <a:t>ea</a:t>
            </a:r>
            <a:r>
              <a:rPr lang="en-US" sz="2000" dirty="0" smtClean="0"/>
              <a:t> </a:t>
            </a:r>
            <a:r>
              <a:rPr lang="en-US" sz="2000" dirty="0" err="1" smtClean="0"/>
              <a:t>commodo</a:t>
            </a:r>
            <a:r>
              <a:rPr lang="en-US" sz="2000" dirty="0" smtClean="0"/>
              <a:t> </a:t>
            </a:r>
            <a:r>
              <a:rPr lang="en-US" sz="2000" dirty="0" err="1" smtClean="0"/>
              <a:t>consequat</a:t>
            </a:r>
            <a:r>
              <a:rPr lang="en-US" sz="2000" dirty="0" smtClean="0"/>
              <a:t>. </a:t>
            </a:r>
            <a:r>
              <a:rPr lang="en-US" sz="2000" dirty="0" err="1" smtClean="0"/>
              <a:t>Duis</a:t>
            </a:r>
            <a:r>
              <a:rPr lang="en-US" sz="2000" dirty="0" smtClean="0"/>
              <a:t> </a:t>
            </a:r>
            <a:r>
              <a:rPr lang="en-US" sz="2000" dirty="0" err="1" smtClean="0"/>
              <a:t>aute</a:t>
            </a:r>
            <a:r>
              <a:rPr lang="en-US" sz="2000" dirty="0" smtClean="0"/>
              <a:t> </a:t>
            </a:r>
            <a:r>
              <a:rPr lang="en-US" sz="2000" dirty="0" err="1" smtClean="0"/>
              <a:t>irure</a:t>
            </a:r>
            <a:r>
              <a:rPr lang="en-US" sz="2000" dirty="0" smtClean="0"/>
              <a:t> dolor in </a:t>
            </a:r>
            <a:r>
              <a:rPr lang="en-US" sz="2000" dirty="0" err="1" smtClean="0"/>
              <a:t>reprehenderit</a:t>
            </a:r>
            <a:r>
              <a:rPr lang="en-US" sz="2000" dirty="0" smtClean="0"/>
              <a:t> in </a:t>
            </a:r>
            <a:r>
              <a:rPr lang="en-US" sz="2000" dirty="0" err="1" smtClean="0"/>
              <a:t>voluptate</a:t>
            </a:r>
            <a:r>
              <a:rPr lang="en-US" sz="2000" dirty="0" smtClean="0"/>
              <a:t> </a:t>
            </a:r>
            <a:r>
              <a:rPr lang="en-US" sz="2000" dirty="0" err="1" smtClean="0"/>
              <a:t>velit</a:t>
            </a:r>
            <a:r>
              <a:rPr lang="en-US" sz="2000" dirty="0" smtClean="0"/>
              <a:t> </a:t>
            </a:r>
            <a:r>
              <a:rPr lang="en-US" sz="2000" dirty="0" err="1" smtClean="0"/>
              <a:t>esse</a:t>
            </a:r>
            <a:r>
              <a:rPr lang="en-US" sz="2000" dirty="0" smtClean="0"/>
              <a:t> </a:t>
            </a:r>
            <a:r>
              <a:rPr lang="en-US" sz="2000" dirty="0" err="1" smtClean="0"/>
              <a:t>cillum</a:t>
            </a:r>
            <a:r>
              <a:rPr lang="en-US" sz="2000" dirty="0" smtClean="0"/>
              <a:t> </a:t>
            </a:r>
            <a:r>
              <a:rPr lang="en-US" sz="2000" dirty="0" err="1" smtClean="0"/>
              <a:t>dolore</a:t>
            </a:r>
            <a:r>
              <a:rPr lang="en-US" sz="2000" dirty="0" smtClean="0"/>
              <a:t> </a:t>
            </a:r>
            <a:r>
              <a:rPr lang="en-US" sz="2000" dirty="0" err="1" smtClean="0"/>
              <a:t>eu</a:t>
            </a:r>
            <a:r>
              <a:rPr lang="en-US" sz="2000" dirty="0" smtClean="0"/>
              <a:t> </a:t>
            </a:r>
            <a:r>
              <a:rPr lang="en-US" sz="2000" dirty="0" err="1" smtClean="0"/>
              <a:t>fugiat</a:t>
            </a:r>
            <a:r>
              <a:rPr lang="en-US" sz="2000" dirty="0" smtClean="0"/>
              <a:t> </a:t>
            </a:r>
            <a:r>
              <a:rPr lang="en-US" sz="2000" dirty="0" err="1" smtClean="0"/>
              <a:t>nulla</a:t>
            </a:r>
            <a:r>
              <a:rPr lang="en-US" sz="2000" dirty="0" smtClean="0"/>
              <a:t> </a:t>
            </a:r>
            <a:r>
              <a:rPr lang="en-US" sz="2000" dirty="0" err="1" smtClean="0"/>
              <a:t>pariatur</a:t>
            </a:r>
            <a:r>
              <a:rPr lang="en-US" sz="2000" dirty="0" smtClean="0"/>
              <a:t>. </a:t>
            </a:r>
            <a:r>
              <a:rPr lang="en-US" sz="2000" dirty="0" err="1" smtClean="0"/>
              <a:t>Excepteur</a:t>
            </a:r>
            <a:r>
              <a:rPr lang="en-US" sz="2000" dirty="0" smtClean="0"/>
              <a:t> </a:t>
            </a:r>
            <a:r>
              <a:rPr lang="en-US" sz="2000" dirty="0" err="1" smtClean="0"/>
              <a:t>sint</a:t>
            </a:r>
            <a:r>
              <a:rPr lang="en-US" sz="2000" dirty="0" smtClean="0"/>
              <a:t> </a:t>
            </a:r>
            <a:r>
              <a:rPr lang="en-US" sz="2000" dirty="0" err="1" smtClean="0"/>
              <a:t>occaecat</a:t>
            </a:r>
            <a:r>
              <a:rPr lang="en-US" sz="2000" dirty="0" smtClean="0"/>
              <a:t> </a:t>
            </a:r>
            <a:r>
              <a:rPr lang="en-US" sz="2000" dirty="0" err="1" smtClean="0"/>
              <a:t>cupidatat</a:t>
            </a:r>
            <a:r>
              <a:rPr lang="en-US" sz="2000" dirty="0" smtClean="0"/>
              <a:t> non </a:t>
            </a:r>
            <a:r>
              <a:rPr lang="en-US" sz="2000" dirty="0" err="1" smtClean="0"/>
              <a:t>proident</a:t>
            </a:r>
            <a:r>
              <a:rPr lang="en-US" sz="2000" dirty="0" smtClean="0"/>
              <a:t>, </a:t>
            </a:r>
            <a:r>
              <a:rPr lang="en-US" sz="2000" dirty="0" err="1" smtClean="0"/>
              <a:t>sunt</a:t>
            </a:r>
            <a:r>
              <a:rPr lang="en-US" sz="2000" dirty="0" smtClean="0"/>
              <a:t> in culpa qui </a:t>
            </a:r>
            <a:r>
              <a:rPr lang="en-US" sz="2000" dirty="0" err="1" smtClean="0"/>
              <a:t>officia</a:t>
            </a:r>
            <a:r>
              <a:rPr lang="en-US" sz="2000" dirty="0" smtClean="0"/>
              <a:t> </a:t>
            </a:r>
            <a:r>
              <a:rPr lang="en-US" sz="2000" dirty="0" err="1" smtClean="0"/>
              <a:t>deserunt</a:t>
            </a:r>
            <a:r>
              <a:rPr lang="en-US" sz="2000" dirty="0" smtClean="0"/>
              <a:t> </a:t>
            </a:r>
            <a:r>
              <a:rPr lang="en-US" sz="2000" dirty="0" err="1" smtClean="0"/>
              <a:t>mollit</a:t>
            </a:r>
            <a:r>
              <a:rPr lang="en-US" sz="2000" dirty="0" smtClean="0"/>
              <a:t>. Lorem ipsum dolor sit </a:t>
            </a:r>
            <a:r>
              <a:rPr lang="en-US" sz="2000" dirty="0" err="1" smtClean="0"/>
              <a:t>amet</a:t>
            </a:r>
            <a:r>
              <a:rPr lang="en-US" sz="2000" dirty="0" smtClean="0"/>
              <a:t>, </a:t>
            </a:r>
            <a:r>
              <a:rPr lang="en-US" sz="2000" dirty="0" err="1" smtClean="0"/>
              <a:t>consectetur</a:t>
            </a:r>
            <a:r>
              <a:rPr lang="en-US" sz="2000" dirty="0" smtClean="0"/>
              <a:t> </a:t>
            </a:r>
            <a:r>
              <a:rPr lang="en-US" sz="2000" dirty="0" err="1" smtClean="0"/>
              <a:t>adipiscing</a:t>
            </a:r>
            <a:r>
              <a:rPr lang="en-US" sz="2000" dirty="0" smtClean="0"/>
              <a:t> </a:t>
            </a:r>
            <a:r>
              <a:rPr lang="en-US" sz="2000" dirty="0" err="1" smtClean="0"/>
              <a:t>elit</a:t>
            </a:r>
            <a:r>
              <a:rPr lang="en-US" sz="2000" dirty="0" smtClean="0"/>
              <a:t>, </a:t>
            </a:r>
            <a:r>
              <a:rPr lang="en-US" sz="2000" dirty="0" err="1" smtClean="0"/>
              <a:t>sed</a:t>
            </a:r>
            <a:r>
              <a:rPr lang="en-US" sz="2000" dirty="0" smtClean="0"/>
              <a:t> do </a:t>
            </a:r>
            <a:r>
              <a:rPr lang="en-US" sz="2000" dirty="0" err="1" smtClean="0"/>
              <a:t>eiusmod</a:t>
            </a:r>
            <a:r>
              <a:rPr lang="en-US" sz="2000" dirty="0" smtClean="0"/>
              <a:t> </a:t>
            </a:r>
            <a:r>
              <a:rPr lang="en-US" sz="2000" dirty="0" err="1" smtClean="0"/>
              <a:t>tempor</a:t>
            </a:r>
            <a:r>
              <a:rPr lang="en-US" sz="2000" dirty="0" smtClean="0"/>
              <a:t> </a:t>
            </a:r>
            <a:r>
              <a:rPr lang="en-US" sz="2000" dirty="0" err="1" smtClean="0"/>
              <a:t>incididunt</a:t>
            </a:r>
            <a:r>
              <a:rPr lang="en-US" sz="2000" dirty="0" smtClean="0"/>
              <a:t> </a:t>
            </a:r>
            <a:r>
              <a:rPr lang="en-US" sz="2000" dirty="0" err="1" smtClean="0"/>
              <a:t>ut</a:t>
            </a:r>
            <a:r>
              <a:rPr lang="en-US" sz="2000" dirty="0" smtClean="0"/>
              <a:t> </a:t>
            </a:r>
            <a:r>
              <a:rPr lang="en-US" sz="2000" dirty="0" err="1" smtClean="0"/>
              <a:t>labore</a:t>
            </a:r>
            <a:r>
              <a:rPr lang="en-US" sz="2000" dirty="0" smtClean="0"/>
              <a:t> et </a:t>
            </a:r>
            <a:r>
              <a:rPr lang="en-US" sz="2000" dirty="0" err="1" smtClean="0"/>
              <a:t>dolore</a:t>
            </a:r>
            <a:r>
              <a:rPr lang="en-US" sz="2000" dirty="0" smtClean="0"/>
              <a:t> magna </a:t>
            </a:r>
            <a:r>
              <a:rPr lang="en-US" sz="2000" dirty="0" err="1" smtClean="0"/>
              <a:t>aliqua</a:t>
            </a:r>
            <a:r>
              <a:rPr lang="en-US" sz="2000" dirty="0" smtClean="0"/>
              <a:t>. </a:t>
            </a:r>
            <a:r>
              <a:rPr lang="en-US" sz="2000" dirty="0" err="1" smtClean="0"/>
              <a:t>Ut</a:t>
            </a:r>
            <a:r>
              <a:rPr lang="en-US" sz="2000" dirty="0" smtClean="0"/>
              <a:t> </a:t>
            </a:r>
            <a:r>
              <a:rPr lang="en-US" sz="2000" dirty="0" err="1" smtClean="0"/>
              <a:t>enim</a:t>
            </a:r>
            <a:r>
              <a:rPr lang="en-US" sz="2000" dirty="0" smtClean="0"/>
              <a:t> ad minim </a:t>
            </a:r>
            <a:r>
              <a:rPr lang="en-US" sz="2000" dirty="0" err="1" smtClean="0"/>
              <a:t>veniam</a:t>
            </a:r>
            <a:r>
              <a:rPr lang="en-US" sz="2000" dirty="0" smtClean="0"/>
              <a:t>, </a:t>
            </a:r>
            <a:r>
              <a:rPr lang="en-US" sz="2000" dirty="0" err="1" smtClean="0"/>
              <a:t>quis</a:t>
            </a:r>
            <a:r>
              <a:rPr lang="en-US" sz="2000" dirty="0" smtClean="0"/>
              <a:t> </a:t>
            </a:r>
            <a:r>
              <a:rPr lang="en-US" sz="2000" dirty="0" err="1" smtClean="0"/>
              <a:t>nostrud</a:t>
            </a:r>
            <a:r>
              <a:rPr lang="en-US" sz="2000" dirty="0" smtClean="0"/>
              <a:t> exercitation </a:t>
            </a:r>
            <a:r>
              <a:rPr lang="en-US" sz="2000" dirty="0" err="1" smtClean="0"/>
              <a:t>ullamco</a:t>
            </a:r>
            <a:r>
              <a:rPr lang="en-US" sz="2000" dirty="0" smtClean="0"/>
              <a:t> </a:t>
            </a:r>
            <a:r>
              <a:rPr lang="en-US" sz="2000" dirty="0" err="1" smtClean="0"/>
              <a:t>laboris</a:t>
            </a:r>
            <a:r>
              <a:rPr lang="en-US" sz="2000" dirty="0" smtClean="0"/>
              <a:t> nisi </a:t>
            </a:r>
            <a:r>
              <a:rPr lang="en-US" sz="2000" dirty="0" err="1" smtClean="0"/>
              <a:t>ut</a:t>
            </a:r>
            <a:r>
              <a:rPr lang="en-US" sz="2000" dirty="0" smtClean="0"/>
              <a:t> </a:t>
            </a:r>
            <a:r>
              <a:rPr lang="en-US" sz="2000" dirty="0" err="1" smtClean="0"/>
              <a:t>aliquip</a:t>
            </a:r>
            <a:r>
              <a:rPr lang="en-US" sz="2000" dirty="0" smtClean="0"/>
              <a:t> ex </a:t>
            </a:r>
            <a:r>
              <a:rPr lang="en-US" sz="2000" dirty="0" err="1" smtClean="0"/>
              <a:t>ea</a:t>
            </a:r>
            <a:r>
              <a:rPr lang="en-US" sz="2000" dirty="0" smtClean="0"/>
              <a:t> </a:t>
            </a:r>
            <a:r>
              <a:rPr lang="en-US" sz="2000" dirty="0" err="1" smtClean="0"/>
              <a:t>commodo</a:t>
            </a:r>
            <a:r>
              <a:rPr lang="en-US" sz="2000" dirty="0" smtClean="0"/>
              <a:t> </a:t>
            </a:r>
            <a:r>
              <a:rPr lang="en-US" sz="2000" dirty="0" err="1" smtClean="0"/>
              <a:t>consequat</a:t>
            </a:r>
            <a:r>
              <a:rPr lang="en-US" sz="2000" dirty="0" smtClean="0"/>
              <a:t>. </a:t>
            </a:r>
            <a:r>
              <a:rPr lang="en-US" sz="2000" dirty="0" err="1" smtClean="0"/>
              <a:t>Duis</a:t>
            </a:r>
            <a:r>
              <a:rPr lang="en-US" sz="2000" dirty="0" smtClean="0"/>
              <a:t> </a:t>
            </a:r>
            <a:r>
              <a:rPr lang="en-US" sz="2000" dirty="0" err="1" smtClean="0"/>
              <a:t>aute</a:t>
            </a:r>
            <a:r>
              <a:rPr lang="en-US" sz="2000" dirty="0" smtClean="0"/>
              <a:t> </a:t>
            </a:r>
            <a:r>
              <a:rPr lang="en-US" sz="2000" dirty="0" err="1" smtClean="0"/>
              <a:t>irure</a:t>
            </a:r>
            <a:r>
              <a:rPr lang="en-US" sz="2000" dirty="0" smtClean="0"/>
              <a:t> dolor in </a:t>
            </a:r>
            <a:r>
              <a:rPr lang="en-US" sz="2000" dirty="0" err="1" smtClean="0"/>
              <a:t>reprehenderit</a:t>
            </a:r>
            <a:r>
              <a:rPr lang="en-US" sz="2000" dirty="0" smtClean="0"/>
              <a:t> in </a:t>
            </a:r>
            <a:r>
              <a:rPr lang="en-US" sz="2000" dirty="0" err="1" smtClean="0"/>
              <a:t>voluptate</a:t>
            </a:r>
            <a:r>
              <a:rPr lang="en-US" sz="2000" dirty="0" smtClean="0"/>
              <a:t> </a:t>
            </a:r>
            <a:r>
              <a:rPr lang="en-US" sz="2000" dirty="0" err="1" smtClean="0"/>
              <a:t>velit</a:t>
            </a:r>
            <a:r>
              <a:rPr lang="en-US" sz="2000" dirty="0" smtClean="0"/>
              <a:t> </a:t>
            </a:r>
            <a:r>
              <a:rPr lang="en-US" sz="2000" dirty="0" err="1" smtClean="0"/>
              <a:t>esse</a:t>
            </a:r>
            <a:r>
              <a:rPr lang="en-US" sz="2000" dirty="0" smtClean="0"/>
              <a:t> </a:t>
            </a:r>
            <a:r>
              <a:rPr lang="en-US" sz="2000" dirty="0" err="1" smtClean="0"/>
              <a:t>cillum</a:t>
            </a:r>
            <a:r>
              <a:rPr lang="en-US" sz="2000" dirty="0" smtClean="0"/>
              <a:t> </a:t>
            </a:r>
            <a:r>
              <a:rPr lang="en-US" sz="2000" dirty="0" err="1" smtClean="0"/>
              <a:t>dolore</a:t>
            </a:r>
            <a:r>
              <a:rPr lang="en-US" sz="2000" dirty="0" smtClean="0"/>
              <a:t> </a:t>
            </a:r>
            <a:r>
              <a:rPr lang="en-US" sz="2000" dirty="0" err="1" smtClean="0"/>
              <a:t>eu</a:t>
            </a:r>
            <a:r>
              <a:rPr lang="en-US" sz="2000" dirty="0" smtClean="0"/>
              <a:t> </a:t>
            </a:r>
            <a:r>
              <a:rPr lang="en-US" sz="2000" dirty="0" err="1" smtClean="0"/>
              <a:t>fugiat</a:t>
            </a:r>
            <a:r>
              <a:rPr lang="en-US" sz="2000" dirty="0" smtClean="0"/>
              <a:t> </a:t>
            </a:r>
            <a:r>
              <a:rPr lang="en-US" sz="2000" dirty="0" err="1" smtClean="0"/>
              <a:t>nulla</a:t>
            </a:r>
            <a:r>
              <a:rPr lang="en-US" sz="2000" dirty="0" smtClean="0"/>
              <a:t> </a:t>
            </a:r>
            <a:r>
              <a:rPr lang="en-US" sz="2000" dirty="0" err="1" smtClean="0"/>
              <a:t>pariatur</a:t>
            </a:r>
            <a:r>
              <a:rPr lang="en-US" sz="2000" dirty="0" smtClean="0"/>
              <a:t>. </a:t>
            </a:r>
            <a:r>
              <a:rPr lang="en-US" sz="2000" dirty="0" err="1" smtClean="0"/>
              <a:t>Excepteur</a:t>
            </a:r>
            <a:r>
              <a:rPr lang="en-US" sz="2000" dirty="0" smtClean="0"/>
              <a:t> </a:t>
            </a:r>
            <a:r>
              <a:rPr lang="en-US" sz="2000" dirty="0" err="1" smtClean="0"/>
              <a:t>sint</a:t>
            </a:r>
            <a:r>
              <a:rPr lang="en-US" sz="2000" dirty="0" smtClean="0"/>
              <a:t> </a:t>
            </a:r>
            <a:r>
              <a:rPr lang="en-US" sz="2000" dirty="0" err="1" smtClean="0"/>
              <a:t>occaecat</a:t>
            </a:r>
            <a:r>
              <a:rPr lang="en-US" sz="2000" dirty="0" smtClean="0"/>
              <a:t> </a:t>
            </a:r>
            <a:r>
              <a:rPr lang="en-US" sz="2000" dirty="0" err="1" smtClean="0"/>
              <a:t>cupidatat</a:t>
            </a:r>
            <a:r>
              <a:rPr lang="en-US" sz="2000" dirty="0" smtClean="0"/>
              <a:t> non </a:t>
            </a:r>
            <a:r>
              <a:rPr lang="en-US" sz="2000" dirty="0" err="1" smtClean="0"/>
              <a:t>proident</a:t>
            </a:r>
            <a:r>
              <a:rPr lang="en-US" sz="2000" dirty="0" smtClean="0"/>
              <a:t>, </a:t>
            </a:r>
            <a:r>
              <a:rPr lang="en-US" sz="2000" dirty="0" err="1" smtClean="0"/>
              <a:t>sunt</a:t>
            </a:r>
            <a:r>
              <a:rPr lang="en-US" sz="2000" dirty="0" smtClean="0"/>
              <a:t> in culpa qui </a:t>
            </a:r>
            <a:r>
              <a:rPr lang="en-US" sz="2000" dirty="0" err="1" smtClean="0"/>
              <a:t>officia</a:t>
            </a:r>
            <a:r>
              <a:rPr lang="en-US" sz="2000" dirty="0" smtClean="0"/>
              <a:t> </a:t>
            </a:r>
            <a:r>
              <a:rPr lang="en-US" sz="2000" dirty="0" err="1" smtClean="0"/>
              <a:t>deserunt</a:t>
            </a:r>
            <a:r>
              <a:rPr lang="en-US" sz="2000" dirty="0" smtClean="0"/>
              <a:t> </a:t>
            </a:r>
            <a:r>
              <a:rPr lang="en-US" sz="2000" dirty="0" err="1" smtClean="0"/>
              <a:t>mollit</a:t>
            </a:r>
            <a:r>
              <a:rPr lang="en-US" sz="2000" dirty="0" smtClean="0"/>
              <a:t>.</a:t>
            </a:r>
          </a:p>
          <a:p>
            <a:r>
              <a:rPr lang="en-US" sz="2000" dirty="0" smtClean="0"/>
              <a:t>Lorem ipsum dolor sit </a:t>
            </a:r>
            <a:r>
              <a:rPr lang="en-US" sz="2000" dirty="0" err="1" smtClean="0"/>
              <a:t>amet</a:t>
            </a:r>
            <a:r>
              <a:rPr lang="en-US" sz="2000" dirty="0" smtClean="0"/>
              <a:t>, </a:t>
            </a:r>
            <a:r>
              <a:rPr lang="en-US" sz="2000" dirty="0" err="1" smtClean="0"/>
              <a:t>consectetur</a:t>
            </a:r>
            <a:r>
              <a:rPr lang="en-US" sz="2000" dirty="0" smtClean="0"/>
              <a:t> </a:t>
            </a:r>
            <a:r>
              <a:rPr lang="en-US" sz="2000" dirty="0" err="1" smtClean="0"/>
              <a:t>adipiscing</a:t>
            </a:r>
            <a:r>
              <a:rPr lang="en-US" sz="2000" dirty="0" smtClean="0"/>
              <a:t> </a:t>
            </a:r>
            <a:r>
              <a:rPr lang="en-US" sz="2000" dirty="0" err="1" smtClean="0"/>
              <a:t>elit</a:t>
            </a:r>
            <a:r>
              <a:rPr lang="en-US" sz="2000" dirty="0" smtClean="0"/>
              <a:t>, </a:t>
            </a:r>
            <a:r>
              <a:rPr lang="en-US" sz="2000" dirty="0" err="1" smtClean="0"/>
              <a:t>sed</a:t>
            </a:r>
            <a:r>
              <a:rPr lang="en-US" sz="2000" dirty="0" smtClean="0"/>
              <a:t> do </a:t>
            </a:r>
            <a:r>
              <a:rPr lang="en-US" sz="2000" dirty="0" err="1" smtClean="0"/>
              <a:t>eiusmod</a:t>
            </a:r>
            <a:r>
              <a:rPr lang="en-US" sz="2000" dirty="0" smtClean="0"/>
              <a:t> </a:t>
            </a:r>
            <a:r>
              <a:rPr lang="en-US" sz="2000" dirty="0" err="1" smtClean="0"/>
              <a:t>tempor</a:t>
            </a:r>
            <a:r>
              <a:rPr lang="en-US" sz="2000" dirty="0" smtClean="0"/>
              <a:t> </a:t>
            </a:r>
            <a:r>
              <a:rPr lang="en-US" sz="2000" dirty="0" err="1" smtClean="0"/>
              <a:t>incididunt</a:t>
            </a:r>
            <a:r>
              <a:rPr lang="en-US" sz="2000" dirty="0" smtClean="0"/>
              <a:t> </a:t>
            </a:r>
            <a:r>
              <a:rPr lang="en-US" sz="2000" dirty="0" err="1" smtClean="0"/>
              <a:t>ut</a:t>
            </a:r>
            <a:r>
              <a:rPr lang="en-US" sz="2000" dirty="0" smtClean="0"/>
              <a:t> </a:t>
            </a:r>
            <a:r>
              <a:rPr lang="en-US" sz="2000" dirty="0" err="1" smtClean="0"/>
              <a:t>labore</a:t>
            </a:r>
            <a:r>
              <a:rPr lang="en-US" sz="2000" dirty="0" smtClean="0"/>
              <a:t> et </a:t>
            </a:r>
            <a:r>
              <a:rPr lang="en-US" sz="2000" dirty="0" err="1" smtClean="0"/>
              <a:t>dolore</a:t>
            </a:r>
            <a:r>
              <a:rPr lang="en-US" sz="2000" dirty="0" smtClean="0"/>
              <a:t> magna </a:t>
            </a:r>
            <a:r>
              <a:rPr lang="en-US" sz="2000" dirty="0" err="1" smtClean="0"/>
              <a:t>aliqua</a:t>
            </a:r>
            <a:r>
              <a:rPr lang="en-US" sz="2000" dirty="0" smtClean="0"/>
              <a:t>. </a:t>
            </a:r>
            <a:r>
              <a:rPr lang="en-US" sz="2000" dirty="0" err="1" smtClean="0"/>
              <a:t>Ut</a:t>
            </a:r>
            <a:r>
              <a:rPr lang="en-US" sz="2000" dirty="0" smtClean="0"/>
              <a:t> </a:t>
            </a:r>
            <a:r>
              <a:rPr lang="en-US" sz="2000" dirty="0" err="1" smtClean="0"/>
              <a:t>enim</a:t>
            </a:r>
            <a:r>
              <a:rPr lang="en-US" sz="2000" dirty="0" smtClean="0"/>
              <a:t> ad minim </a:t>
            </a:r>
            <a:r>
              <a:rPr lang="en-US" sz="2000" dirty="0" err="1" smtClean="0"/>
              <a:t>veniam</a:t>
            </a:r>
            <a:r>
              <a:rPr lang="en-US" sz="2000" dirty="0" smtClean="0"/>
              <a:t>, </a:t>
            </a:r>
            <a:r>
              <a:rPr lang="en-US" sz="2000" dirty="0" err="1" smtClean="0"/>
              <a:t>quis</a:t>
            </a:r>
            <a:r>
              <a:rPr lang="en-US" sz="2000" dirty="0" smtClean="0"/>
              <a:t> </a:t>
            </a:r>
            <a:r>
              <a:rPr lang="en-US" sz="2000" dirty="0" err="1" smtClean="0"/>
              <a:t>nostrud</a:t>
            </a:r>
            <a:r>
              <a:rPr lang="en-US" sz="2000" dirty="0" smtClean="0"/>
              <a:t> exercitation </a:t>
            </a:r>
            <a:r>
              <a:rPr lang="en-US" sz="2000" dirty="0" err="1" smtClean="0"/>
              <a:t>ullamco</a:t>
            </a:r>
            <a:r>
              <a:rPr lang="en-US" sz="2000" dirty="0" smtClean="0"/>
              <a:t> </a:t>
            </a:r>
            <a:r>
              <a:rPr lang="en-US" sz="2000" dirty="0" err="1" smtClean="0"/>
              <a:t>laboris</a:t>
            </a:r>
            <a:r>
              <a:rPr lang="en-US" sz="2000" dirty="0" smtClean="0"/>
              <a:t> nisi </a:t>
            </a:r>
            <a:r>
              <a:rPr lang="en-US" sz="2000" dirty="0" err="1" smtClean="0"/>
              <a:t>ut</a:t>
            </a:r>
            <a:r>
              <a:rPr lang="en-US" sz="2000" dirty="0" smtClean="0"/>
              <a:t> </a:t>
            </a:r>
            <a:r>
              <a:rPr lang="en-US" sz="2000" dirty="0" err="1" smtClean="0"/>
              <a:t>aliquip</a:t>
            </a:r>
            <a:r>
              <a:rPr lang="en-US" sz="2000" dirty="0" smtClean="0"/>
              <a:t> ex </a:t>
            </a:r>
            <a:r>
              <a:rPr lang="en-US" sz="2000" dirty="0" err="1" smtClean="0"/>
              <a:t>ea</a:t>
            </a:r>
            <a:r>
              <a:rPr lang="en-US" sz="2000" dirty="0" smtClean="0"/>
              <a:t> </a:t>
            </a:r>
            <a:r>
              <a:rPr lang="en-US" sz="2000" dirty="0" err="1" smtClean="0"/>
              <a:t>commodo</a:t>
            </a:r>
            <a:r>
              <a:rPr lang="en-US" sz="2000" dirty="0" smtClean="0"/>
              <a:t> </a:t>
            </a:r>
            <a:r>
              <a:rPr lang="en-US" sz="2000" dirty="0" err="1" smtClean="0"/>
              <a:t>consequat</a:t>
            </a:r>
            <a:r>
              <a:rPr lang="en-US" sz="2000" dirty="0" smtClean="0"/>
              <a:t>. </a:t>
            </a:r>
            <a:r>
              <a:rPr lang="en-US" sz="2000" dirty="0" err="1" smtClean="0"/>
              <a:t>Duis</a:t>
            </a:r>
            <a:r>
              <a:rPr lang="en-US" sz="2000" dirty="0" smtClean="0"/>
              <a:t> </a:t>
            </a:r>
            <a:r>
              <a:rPr lang="en-US" sz="2000" dirty="0" err="1" smtClean="0"/>
              <a:t>aute</a:t>
            </a:r>
            <a:r>
              <a:rPr lang="en-US" sz="2000" dirty="0" smtClean="0"/>
              <a:t> </a:t>
            </a:r>
            <a:r>
              <a:rPr lang="en-US" sz="2000" dirty="0" err="1" smtClean="0"/>
              <a:t>irure</a:t>
            </a:r>
            <a:r>
              <a:rPr lang="en-US" sz="2000" dirty="0" smtClean="0"/>
              <a:t> dolor in </a:t>
            </a:r>
            <a:r>
              <a:rPr lang="en-US" sz="2000" dirty="0" err="1" smtClean="0"/>
              <a:t>reprehenderit</a:t>
            </a:r>
            <a:r>
              <a:rPr lang="en-US" sz="2000" dirty="0" smtClean="0"/>
              <a:t> in </a:t>
            </a:r>
            <a:r>
              <a:rPr lang="en-US" sz="2000" dirty="0" err="1" smtClean="0"/>
              <a:t>voluptate</a:t>
            </a:r>
            <a:r>
              <a:rPr lang="en-US" sz="2000" dirty="0" smtClean="0"/>
              <a:t> </a:t>
            </a:r>
            <a:r>
              <a:rPr lang="en-US" sz="2000" dirty="0" err="1" smtClean="0"/>
              <a:t>velit</a:t>
            </a:r>
            <a:r>
              <a:rPr lang="en-US" sz="2000" dirty="0" smtClean="0"/>
              <a:t> </a:t>
            </a:r>
            <a:r>
              <a:rPr lang="en-US" sz="2000" dirty="0" err="1" smtClean="0"/>
              <a:t>esse</a:t>
            </a:r>
            <a:r>
              <a:rPr lang="en-US" sz="2000" dirty="0" smtClean="0"/>
              <a:t> </a:t>
            </a:r>
            <a:r>
              <a:rPr lang="en-US" sz="2000" dirty="0" err="1" smtClean="0"/>
              <a:t>cillum</a:t>
            </a:r>
            <a:r>
              <a:rPr lang="en-US" sz="2000" dirty="0" smtClean="0"/>
              <a:t> </a:t>
            </a:r>
            <a:r>
              <a:rPr lang="en-US" sz="2000" dirty="0" err="1" smtClean="0"/>
              <a:t>dolore</a:t>
            </a:r>
            <a:r>
              <a:rPr lang="en-US" sz="2000" dirty="0" smtClean="0"/>
              <a:t> </a:t>
            </a:r>
            <a:r>
              <a:rPr lang="en-US" sz="2000" dirty="0" err="1" smtClean="0"/>
              <a:t>eu</a:t>
            </a:r>
            <a:r>
              <a:rPr lang="en-US" sz="2000" dirty="0" smtClean="0"/>
              <a:t> </a:t>
            </a:r>
            <a:r>
              <a:rPr lang="en-US" sz="2000" dirty="0" err="1" smtClean="0"/>
              <a:t>fugiat</a:t>
            </a:r>
            <a:r>
              <a:rPr lang="en-US" sz="2000" dirty="0" smtClean="0"/>
              <a:t> </a:t>
            </a:r>
            <a:r>
              <a:rPr lang="en-US" sz="2000" dirty="0" err="1" smtClean="0"/>
              <a:t>nulla</a:t>
            </a:r>
            <a:r>
              <a:rPr lang="en-US" sz="2000" dirty="0" smtClean="0"/>
              <a:t> </a:t>
            </a:r>
            <a:r>
              <a:rPr lang="en-US" sz="2000" dirty="0" err="1" smtClean="0"/>
              <a:t>pariatur</a:t>
            </a:r>
            <a:r>
              <a:rPr lang="en-US" sz="2000" dirty="0" smtClean="0"/>
              <a:t>. </a:t>
            </a:r>
            <a:r>
              <a:rPr lang="en-US" sz="2000" dirty="0" err="1" smtClean="0"/>
              <a:t>Excepteur</a:t>
            </a:r>
            <a:r>
              <a:rPr lang="en-US" sz="2000" dirty="0" smtClean="0"/>
              <a:t> </a:t>
            </a:r>
            <a:r>
              <a:rPr lang="en-US" sz="2000" dirty="0" err="1" smtClean="0"/>
              <a:t>sint</a:t>
            </a:r>
            <a:r>
              <a:rPr lang="en-US" sz="2000" dirty="0" smtClean="0"/>
              <a:t> </a:t>
            </a:r>
            <a:r>
              <a:rPr lang="en-US" sz="2000" dirty="0" err="1" smtClean="0"/>
              <a:t>occaecat</a:t>
            </a:r>
            <a:r>
              <a:rPr lang="en-US" sz="2000" dirty="0" smtClean="0"/>
              <a:t> </a:t>
            </a:r>
            <a:r>
              <a:rPr lang="en-US" sz="2000" dirty="0" err="1" smtClean="0"/>
              <a:t>cupidatat</a:t>
            </a:r>
            <a:r>
              <a:rPr lang="en-US" sz="2000" dirty="0" smtClean="0"/>
              <a:t> non </a:t>
            </a:r>
            <a:r>
              <a:rPr lang="en-US" sz="2000" dirty="0" err="1" smtClean="0"/>
              <a:t>proident</a:t>
            </a:r>
            <a:r>
              <a:rPr lang="en-US" sz="2000" dirty="0" smtClean="0"/>
              <a:t>, </a:t>
            </a:r>
            <a:r>
              <a:rPr lang="en-US" sz="2000" dirty="0" err="1" smtClean="0"/>
              <a:t>sunt</a:t>
            </a:r>
            <a:r>
              <a:rPr lang="en-US" sz="2000" dirty="0" smtClean="0"/>
              <a:t> in culpa qui </a:t>
            </a:r>
            <a:r>
              <a:rPr lang="en-US" sz="2000" dirty="0" err="1" smtClean="0"/>
              <a:t>officia</a:t>
            </a:r>
            <a:r>
              <a:rPr lang="en-US" sz="2000" dirty="0" smtClean="0"/>
              <a:t> </a:t>
            </a:r>
            <a:r>
              <a:rPr lang="en-US" sz="2000" dirty="0" err="1" smtClean="0"/>
              <a:t>deserunt</a:t>
            </a:r>
            <a:r>
              <a:rPr lang="en-US" sz="2000" dirty="0" smtClean="0"/>
              <a:t> </a:t>
            </a:r>
            <a:r>
              <a:rPr lang="en-US" sz="2000" dirty="0" err="1" smtClean="0"/>
              <a:t>mollit</a:t>
            </a:r>
            <a:r>
              <a:rPr lang="en-US" sz="2000" dirty="0" smtClean="0"/>
              <a:t>. Lorem ipsum dolor sit </a:t>
            </a:r>
            <a:r>
              <a:rPr lang="en-US" sz="2000" dirty="0" err="1" smtClean="0"/>
              <a:t>amet</a:t>
            </a:r>
            <a:r>
              <a:rPr lang="en-US" sz="2000" dirty="0" smtClean="0"/>
              <a:t>, </a:t>
            </a:r>
            <a:r>
              <a:rPr lang="en-US" sz="2000" dirty="0" err="1" smtClean="0"/>
              <a:t>consectetur</a:t>
            </a:r>
            <a:r>
              <a:rPr lang="en-US" sz="2000" dirty="0" smtClean="0"/>
              <a:t> </a:t>
            </a:r>
            <a:r>
              <a:rPr lang="en-US" sz="2000" dirty="0" err="1" smtClean="0"/>
              <a:t>adipiscing</a:t>
            </a:r>
            <a:r>
              <a:rPr lang="en-US" sz="2000" dirty="0" smtClean="0"/>
              <a:t> </a:t>
            </a:r>
            <a:r>
              <a:rPr lang="en-US" sz="2000" dirty="0" err="1" smtClean="0"/>
              <a:t>elit</a:t>
            </a:r>
            <a:r>
              <a:rPr lang="en-US" sz="2000" dirty="0" smtClean="0"/>
              <a:t>, </a:t>
            </a:r>
            <a:r>
              <a:rPr lang="en-US" sz="2000" dirty="0" err="1" smtClean="0"/>
              <a:t>sed</a:t>
            </a:r>
            <a:r>
              <a:rPr lang="en-US" sz="2000" dirty="0" smtClean="0"/>
              <a:t> do </a:t>
            </a:r>
            <a:r>
              <a:rPr lang="en-US" sz="2000" dirty="0" err="1" smtClean="0"/>
              <a:t>eiusmod</a:t>
            </a:r>
            <a:r>
              <a:rPr lang="en-US" sz="2000" dirty="0" smtClean="0"/>
              <a:t> </a:t>
            </a:r>
            <a:r>
              <a:rPr lang="en-US" sz="2000" dirty="0" err="1" smtClean="0"/>
              <a:t>tempor</a:t>
            </a:r>
            <a:r>
              <a:rPr lang="en-US" sz="2000" dirty="0" smtClean="0"/>
              <a:t> </a:t>
            </a:r>
            <a:r>
              <a:rPr lang="en-US" sz="2000" dirty="0" err="1" smtClean="0"/>
              <a:t>incididunt</a:t>
            </a:r>
            <a:r>
              <a:rPr lang="en-US" sz="2000" dirty="0" smtClean="0"/>
              <a:t> </a:t>
            </a:r>
            <a:r>
              <a:rPr lang="en-US" sz="2000" dirty="0" err="1" smtClean="0"/>
              <a:t>ut</a:t>
            </a:r>
            <a:r>
              <a:rPr lang="en-US" sz="2000" dirty="0" smtClean="0"/>
              <a:t> </a:t>
            </a:r>
            <a:r>
              <a:rPr lang="en-US" sz="2000" dirty="0" err="1" smtClean="0"/>
              <a:t>labore</a:t>
            </a:r>
            <a:r>
              <a:rPr lang="en-US" sz="2000" dirty="0" smtClean="0"/>
              <a:t> et </a:t>
            </a:r>
            <a:r>
              <a:rPr lang="en-US" sz="2000" dirty="0" err="1" smtClean="0"/>
              <a:t>dolore</a:t>
            </a:r>
            <a:r>
              <a:rPr lang="en-US" sz="2000" dirty="0" smtClean="0"/>
              <a:t> magna </a:t>
            </a:r>
            <a:r>
              <a:rPr lang="en-US" sz="2000" dirty="0" err="1" smtClean="0"/>
              <a:t>aliqua</a:t>
            </a:r>
            <a:r>
              <a:rPr lang="en-US" sz="2000" dirty="0" smtClean="0"/>
              <a:t>. </a:t>
            </a:r>
            <a:r>
              <a:rPr lang="en-US" sz="2000" dirty="0" err="1" smtClean="0"/>
              <a:t>Ut</a:t>
            </a:r>
            <a:r>
              <a:rPr lang="en-US" sz="2000" dirty="0" smtClean="0"/>
              <a:t> </a:t>
            </a:r>
            <a:r>
              <a:rPr lang="en-US" sz="2000" dirty="0" err="1" smtClean="0"/>
              <a:t>enim</a:t>
            </a:r>
            <a:r>
              <a:rPr lang="en-US" sz="2000" dirty="0" smtClean="0"/>
              <a:t> ad minim </a:t>
            </a:r>
            <a:r>
              <a:rPr lang="en-US" sz="2000" dirty="0" err="1" smtClean="0"/>
              <a:t>veniam</a:t>
            </a:r>
            <a:r>
              <a:rPr lang="en-US" sz="2000" dirty="0" smtClean="0"/>
              <a:t>, </a:t>
            </a:r>
            <a:r>
              <a:rPr lang="en-US" sz="2000" dirty="0" err="1" smtClean="0"/>
              <a:t>quis</a:t>
            </a:r>
            <a:r>
              <a:rPr lang="en-US" sz="2000" dirty="0" smtClean="0"/>
              <a:t> </a:t>
            </a:r>
            <a:r>
              <a:rPr lang="en-US" sz="2000" dirty="0" err="1" smtClean="0"/>
              <a:t>nostrud</a:t>
            </a:r>
            <a:r>
              <a:rPr lang="en-US" sz="2000" dirty="0" smtClean="0"/>
              <a:t> exercitation </a:t>
            </a:r>
            <a:r>
              <a:rPr lang="en-US" sz="2000" dirty="0" err="1" smtClean="0"/>
              <a:t>ullamco</a:t>
            </a:r>
            <a:r>
              <a:rPr lang="en-US" sz="2000" dirty="0" smtClean="0"/>
              <a:t> </a:t>
            </a:r>
            <a:r>
              <a:rPr lang="en-US" sz="2000" dirty="0" err="1" smtClean="0"/>
              <a:t>laboris</a:t>
            </a:r>
            <a:r>
              <a:rPr lang="en-US" sz="2000" dirty="0" smtClean="0"/>
              <a:t> nisi </a:t>
            </a:r>
            <a:r>
              <a:rPr lang="en-US" sz="2000" dirty="0" err="1" smtClean="0"/>
              <a:t>ut</a:t>
            </a:r>
            <a:r>
              <a:rPr lang="en-US" sz="2000" dirty="0" smtClean="0"/>
              <a:t> </a:t>
            </a:r>
            <a:r>
              <a:rPr lang="en-US" sz="2000" dirty="0" err="1" smtClean="0"/>
              <a:t>aliquip</a:t>
            </a:r>
            <a:r>
              <a:rPr lang="en-US" sz="2000" dirty="0" smtClean="0"/>
              <a:t> ex </a:t>
            </a:r>
            <a:r>
              <a:rPr lang="en-US" sz="2000" dirty="0" err="1" smtClean="0"/>
              <a:t>ea</a:t>
            </a:r>
            <a:r>
              <a:rPr lang="en-US" sz="2000" dirty="0" smtClean="0"/>
              <a:t> </a:t>
            </a:r>
            <a:r>
              <a:rPr lang="en-US" sz="2000" dirty="0" err="1" smtClean="0"/>
              <a:t>commodo</a:t>
            </a:r>
            <a:r>
              <a:rPr lang="en-US" sz="2000" dirty="0" smtClean="0"/>
              <a:t> </a:t>
            </a:r>
            <a:r>
              <a:rPr lang="en-US" sz="2000" dirty="0" err="1" smtClean="0"/>
              <a:t>consequat</a:t>
            </a:r>
            <a:r>
              <a:rPr lang="en-US" sz="2000" dirty="0" smtClean="0"/>
              <a:t>. Lorem ipsum dolor sit </a:t>
            </a:r>
            <a:r>
              <a:rPr lang="en-US" sz="2000" dirty="0" err="1" smtClean="0"/>
              <a:t>amet</a:t>
            </a:r>
            <a:r>
              <a:rPr lang="en-US" sz="2000" dirty="0" smtClean="0"/>
              <a:t>, </a:t>
            </a:r>
            <a:r>
              <a:rPr lang="en-US" sz="2000" dirty="0" err="1" smtClean="0"/>
              <a:t>consectetur</a:t>
            </a:r>
            <a:r>
              <a:rPr lang="en-US" sz="2000" dirty="0" smtClean="0"/>
              <a:t> </a:t>
            </a:r>
            <a:r>
              <a:rPr lang="en-US" sz="2000" dirty="0" err="1" smtClean="0"/>
              <a:t>adipiscing</a:t>
            </a:r>
            <a:r>
              <a:rPr lang="en-US" sz="2000" dirty="0" smtClean="0"/>
              <a:t> </a:t>
            </a:r>
            <a:r>
              <a:rPr lang="en-US" sz="2000" dirty="0" err="1" smtClean="0"/>
              <a:t>elit</a:t>
            </a:r>
            <a:r>
              <a:rPr lang="en-US" sz="2000" dirty="0" smtClean="0"/>
              <a:t>, </a:t>
            </a:r>
            <a:r>
              <a:rPr lang="en-US" sz="2000" dirty="0" err="1" smtClean="0"/>
              <a:t>sed</a:t>
            </a:r>
            <a:r>
              <a:rPr lang="en-US" sz="2000" dirty="0" smtClean="0"/>
              <a:t> do </a:t>
            </a:r>
            <a:r>
              <a:rPr lang="en-US" sz="2000" dirty="0" err="1" smtClean="0"/>
              <a:t>eiusmod</a:t>
            </a:r>
            <a:r>
              <a:rPr lang="en-US" sz="2000" dirty="0" smtClean="0"/>
              <a:t> </a:t>
            </a:r>
            <a:r>
              <a:rPr lang="en-US" sz="2000" dirty="0" err="1" smtClean="0"/>
              <a:t>tempor</a:t>
            </a:r>
            <a:r>
              <a:rPr lang="en-US" sz="2000" dirty="0" smtClean="0"/>
              <a:t> </a:t>
            </a:r>
            <a:r>
              <a:rPr lang="en-US" sz="2000" dirty="0" err="1" smtClean="0"/>
              <a:t>incididunt</a:t>
            </a:r>
            <a:r>
              <a:rPr lang="en-US" sz="2000" dirty="0" smtClean="0"/>
              <a:t> </a:t>
            </a:r>
            <a:r>
              <a:rPr lang="en-US" sz="2000" dirty="0" err="1" smtClean="0"/>
              <a:t>ut</a:t>
            </a:r>
            <a:r>
              <a:rPr lang="en-US" sz="2000" dirty="0" smtClean="0"/>
              <a:t> </a:t>
            </a:r>
            <a:r>
              <a:rPr lang="en-US" sz="2000" dirty="0" err="1" smtClean="0"/>
              <a:t>labore</a:t>
            </a:r>
            <a:r>
              <a:rPr lang="en-US" sz="2000" dirty="0" smtClean="0"/>
              <a:t> et </a:t>
            </a:r>
            <a:r>
              <a:rPr lang="en-US" sz="2000" dirty="0" err="1" smtClean="0"/>
              <a:t>dolore</a:t>
            </a:r>
            <a:r>
              <a:rPr lang="en-US" sz="2000" dirty="0" smtClean="0"/>
              <a:t> magna </a:t>
            </a:r>
            <a:r>
              <a:rPr lang="en-US" sz="2000" dirty="0" err="1" smtClean="0"/>
              <a:t>aliqua</a:t>
            </a:r>
            <a:r>
              <a:rPr lang="en-US" sz="2000" dirty="0" smtClean="0"/>
              <a:t>. </a:t>
            </a:r>
            <a:r>
              <a:rPr lang="en-US" sz="2000" dirty="0" err="1" smtClean="0"/>
              <a:t>Ut</a:t>
            </a:r>
            <a:r>
              <a:rPr lang="en-US" sz="2000" dirty="0" smtClean="0"/>
              <a:t> </a:t>
            </a:r>
            <a:r>
              <a:rPr lang="en-US" sz="2000" dirty="0" err="1" smtClean="0"/>
              <a:t>enim</a:t>
            </a:r>
            <a:r>
              <a:rPr lang="en-US" sz="2000" dirty="0" smtClean="0"/>
              <a:t> ad minim </a:t>
            </a:r>
            <a:r>
              <a:rPr lang="en-US" sz="2000" dirty="0" err="1" smtClean="0"/>
              <a:t>veniam</a:t>
            </a:r>
            <a:r>
              <a:rPr lang="en-US" sz="2000" dirty="0" smtClean="0"/>
              <a:t>, </a:t>
            </a:r>
            <a:r>
              <a:rPr lang="en-US" sz="2000" dirty="0" err="1" smtClean="0"/>
              <a:t>quis</a:t>
            </a:r>
            <a:r>
              <a:rPr lang="en-US" sz="2000" dirty="0" smtClean="0"/>
              <a:t> </a:t>
            </a:r>
            <a:r>
              <a:rPr lang="en-US" sz="2000" dirty="0" err="1" smtClean="0"/>
              <a:t>nostrud</a:t>
            </a:r>
            <a:r>
              <a:rPr lang="en-US" sz="2000" dirty="0" smtClean="0"/>
              <a:t> exercitation </a:t>
            </a:r>
            <a:r>
              <a:rPr lang="en-US" sz="2000" dirty="0" err="1" smtClean="0"/>
              <a:t>ullamco</a:t>
            </a:r>
            <a:r>
              <a:rPr lang="en-US" sz="2000" dirty="0" smtClean="0"/>
              <a:t> </a:t>
            </a:r>
            <a:r>
              <a:rPr lang="en-US" sz="2000" dirty="0" err="1" smtClean="0"/>
              <a:t>laboris</a:t>
            </a:r>
            <a:r>
              <a:rPr lang="en-US" sz="2000" dirty="0" smtClean="0"/>
              <a:t> nisi </a:t>
            </a:r>
            <a:r>
              <a:rPr lang="en-US" sz="2000" dirty="0" err="1" smtClean="0"/>
              <a:t>ut</a:t>
            </a:r>
            <a:r>
              <a:rPr lang="en-US" sz="2000" dirty="0" smtClean="0"/>
              <a:t> </a:t>
            </a:r>
            <a:r>
              <a:rPr lang="en-US" sz="2000" dirty="0" err="1" smtClean="0"/>
              <a:t>aliquip</a:t>
            </a:r>
            <a:r>
              <a:rPr lang="en-US" sz="2000" dirty="0" smtClean="0"/>
              <a:t> ex </a:t>
            </a:r>
            <a:r>
              <a:rPr lang="en-US" sz="2000" dirty="0" err="1" smtClean="0"/>
              <a:t>ea</a:t>
            </a:r>
            <a:r>
              <a:rPr lang="en-US" sz="2000" dirty="0" smtClean="0"/>
              <a:t> </a:t>
            </a:r>
            <a:r>
              <a:rPr lang="en-US" sz="2000" dirty="0" err="1" smtClean="0"/>
              <a:t>commodo</a:t>
            </a:r>
            <a:r>
              <a:rPr lang="en-US" sz="2000" dirty="0" smtClean="0"/>
              <a:t> </a:t>
            </a:r>
            <a:r>
              <a:rPr lang="en-US" sz="2000" dirty="0" err="1" smtClean="0"/>
              <a:t>consequat</a:t>
            </a:r>
            <a:r>
              <a:rPr lang="en-US" sz="2000" dirty="0" smtClean="0"/>
              <a:t>. </a:t>
            </a:r>
            <a:r>
              <a:rPr lang="en-US" sz="2000" dirty="0" err="1" smtClean="0"/>
              <a:t>Duis</a:t>
            </a:r>
            <a:r>
              <a:rPr lang="en-US" sz="2000" dirty="0" smtClean="0"/>
              <a:t> </a:t>
            </a:r>
            <a:r>
              <a:rPr lang="en-US" sz="2000" dirty="0" err="1" smtClean="0"/>
              <a:t>aute</a:t>
            </a:r>
            <a:r>
              <a:rPr lang="en-US" sz="2000" dirty="0" smtClean="0"/>
              <a:t> </a:t>
            </a:r>
            <a:r>
              <a:rPr lang="en-US" sz="2000" dirty="0" err="1" smtClean="0"/>
              <a:t>irure</a:t>
            </a:r>
            <a:r>
              <a:rPr lang="en-US" sz="2000" dirty="0" smtClean="0"/>
              <a:t> dolor in </a:t>
            </a:r>
            <a:r>
              <a:rPr lang="en-US" sz="2000" dirty="0" err="1" smtClean="0"/>
              <a:t>reprehenderit</a:t>
            </a:r>
            <a:r>
              <a:rPr lang="en-US" sz="2000" dirty="0" smtClean="0"/>
              <a:t> in </a:t>
            </a:r>
            <a:r>
              <a:rPr lang="en-US" sz="2000" dirty="0" err="1" smtClean="0"/>
              <a:t>voluptate</a:t>
            </a:r>
            <a:r>
              <a:rPr lang="en-US" sz="2000" dirty="0" smtClean="0"/>
              <a:t> </a:t>
            </a:r>
            <a:r>
              <a:rPr lang="en-US" sz="2000" dirty="0" err="1" smtClean="0"/>
              <a:t>velit</a:t>
            </a:r>
            <a:r>
              <a:rPr lang="en-US" sz="2000" dirty="0" smtClean="0"/>
              <a:t> </a:t>
            </a:r>
            <a:r>
              <a:rPr lang="en-US" sz="2000" dirty="0" err="1" smtClean="0"/>
              <a:t>esse</a:t>
            </a:r>
            <a:r>
              <a:rPr lang="en-US" sz="2000" dirty="0" smtClean="0"/>
              <a:t> </a:t>
            </a:r>
            <a:r>
              <a:rPr lang="en-US" sz="2000" dirty="0" err="1" smtClean="0"/>
              <a:t>cillum</a:t>
            </a:r>
            <a:r>
              <a:rPr lang="en-US" sz="2000" dirty="0" smtClean="0"/>
              <a:t> </a:t>
            </a:r>
            <a:r>
              <a:rPr lang="en-US" sz="2000" dirty="0" err="1" smtClean="0"/>
              <a:t>dolore</a:t>
            </a:r>
            <a:r>
              <a:rPr lang="en-US" sz="2000" dirty="0" smtClean="0"/>
              <a:t> </a:t>
            </a:r>
            <a:r>
              <a:rPr lang="en-US" sz="2000" dirty="0" err="1" smtClean="0"/>
              <a:t>eu</a:t>
            </a:r>
            <a:r>
              <a:rPr lang="en-US" sz="2000" dirty="0" smtClean="0"/>
              <a:t> </a:t>
            </a:r>
            <a:r>
              <a:rPr lang="en-US" sz="2000" dirty="0" err="1" smtClean="0"/>
              <a:t>fugiat</a:t>
            </a:r>
            <a:r>
              <a:rPr lang="en-US" sz="2000" dirty="0" smtClean="0"/>
              <a:t> </a:t>
            </a:r>
            <a:r>
              <a:rPr lang="en-US" sz="2000" dirty="0" err="1" smtClean="0"/>
              <a:t>nulla</a:t>
            </a:r>
            <a:r>
              <a:rPr lang="en-US" sz="2000" dirty="0" smtClean="0"/>
              <a:t> </a:t>
            </a:r>
            <a:r>
              <a:rPr lang="en-US" sz="2000" dirty="0" err="1" smtClean="0"/>
              <a:t>pariatur</a:t>
            </a:r>
            <a:r>
              <a:rPr lang="en-US" sz="2000" dirty="0" smtClean="0"/>
              <a:t>. </a:t>
            </a:r>
            <a:r>
              <a:rPr lang="en-US" sz="2000" dirty="0" err="1" smtClean="0"/>
              <a:t>Excepteur</a:t>
            </a:r>
            <a:r>
              <a:rPr lang="en-US" sz="2000" dirty="0" smtClean="0"/>
              <a:t> </a:t>
            </a:r>
            <a:r>
              <a:rPr lang="en-US" sz="2000" dirty="0" err="1" smtClean="0"/>
              <a:t>sint</a:t>
            </a:r>
            <a:r>
              <a:rPr lang="en-US" sz="2000" dirty="0" smtClean="0"/>
              <a:t> </a:t>
            </a:r>
            <a:r>
              <a:rPr lang="en-US" sz="2000" dirty="0" err="1" smtClean="0"/>
              <a:t>occaecat</a:t>
            </a:r>
            <a:r>
              <a:rPr lang="en-US" sz="2000" dirty="0" smtClean="0"/>
              <a:t> </a:t>
            </a:r>
            <a:r>
              <a:rPr lang="en-US" sz="2000" dirty="0" err="1" smtClean="0"/>
              <a:t>cupidatat</a:t>
            </a:r>
            <a:r>
              <a:rPr lang="en-US" sz="2000" dirty="0" smtClean="0"/>
              <a:t> non </a:t>
            </a:r>
            <a:r>
              <a:rPr lang="en-US" sz="2000" dirty="0" err="1" smtClean="0"/>
              <a:t>proident</a:t>
            </a:r>
            <a:r>
              <a:rPr lang="en-US" sz="2000" dirty="0" smtClean="0"/>
              <a:t>, </a:t>
            </a:r>
            <a:r>
              <a:rPr lang="en-US" sz="2000" dirty="0" err="1" smtClean="0"/>
              <a:t>sunt</a:t>
            </a:r>
            <a:r>
              <a:rPr lang="en-US" sz="2000" dirty="0" smtClean="0"/>
              <a:t> in culpa qui </a:t>
            </a:r>
            <a:r>
              <a:rPr lang="en-US" sz="2000" dirty="0" err="1" smtClean="0"/>
              <a:t>officia</a:t>
            </a:r>
            <a:r>
              <a:rPr lang="en-US" sz="2000" dirty="0" smtClean="0"/>
              <a:t> </a:t>
            </a:r>
            <a:r>
              <a:rPr lang="en-US" sz="2000" dirty="0" err="1" smtClean="0"/>
              <a:t>deserunt</a:t>
            </a:r>
            <a:r>
              <a:rPr lang="en-US" sz="2000" dirty="0" smtClean="0"/>
              <a:t> </a:t>
            </a:r>
            <a:r>
              <a:rPr lang="en-US" sz="2000" dirty="0" err="1" smtClean="0"/>
              <a:t>mollit</a:t>
            </a:r>
            <a:r>
              <a:rPr lang="en-US" sz="2000" dirty="0" smtClean="0"/>
              <a:t>. Lorem ipsum dolor sit </a:t>
            </a:r>
            <a:r>
              <a:rPr lang="en-US" sz="2000" dirty="0" err="1" smtClean="0"/>
              <a:t>amet</a:t>
            </a:r>
            <a:r>
              <a:rPr lang="en-US" sz="2000" dirty="0" smtClean="0"/>
              <a:t>, </a:t>
            </a:r>
            <a:r>
              <a:rPr lang="en-US" sz="2000" dirty="0" err="1" smtClean="0"/>
              <a:t>consectetur</a:t>
            </a:r>
            <a:r>
              <a:rPr lang="en-US" sz="2000" dirty="0" smtClean="0"/>
              <a:t> </a:t>
            </a:r>
            <a:r>
              <a:rPr lang="en-US" sz="2000" dirty="0" err="1" smtClean="0"/>
              <a:t>adipiscing</a:t>
            </a:r>
            <a:r>
              <a:rPr lang="en-US" sz="2000" dirty="0" smtClean="0"/>
              <a:t> </a:t>
            </a:r>
            <a:r>
              <a:rPr lang="en-US" sz="2000" dirty="0" err="1" smtClean="0"/>
              <a:t>elit</a:t>
            </a:r>
            <a:r>
              <a:rPr lang="en-US" sz="2000" dirty="0" smtClean="0"/>
              <a:t>, </a:t>
            </a:r>
            <a:r>
              <a:rPr lang="en-US" sz="2000" dirty="0" err="1" smtClean="0"/>
              <a:t>sed</a:t>
            </a:r>
            <a:r>
              <a:rPr lang="en-US" sz="2000" dirty="0" smtClean="0"/>
              <a:t> do </a:t>
            </a:r>
            <a:r>
              <a:rPr lang="en-US" sz="2000" dirty="0" err="1" smtClean="0"/>
              <a:t>eiusmod</a:t>
            </a:r>
            <a:r>
              <a:rPr lang="en-US" sz="2000" dirty="0" smtClean="0"/>
              <a:t> </a:t>
            </a:r>
            <a:r>
              <a:rPr lang="en-US" sz="2000" dirty="0" err="1" smtClean="0"/>
              <a:t>tempor</a:t>
            </a:r>
            <a:r>
              <a:rPr lang="en-US" sz="2000" dirty="0" smtClean="0"/>
              <a:t> </a:t>
            </a:r>
            <a:r>
              <a:rPr lang="en-US" sz="2000" dirty="0" err="1" smtClean="0"/>
              <a:t>incididunt</a:t>
            </a:r>
            <a:r>
              <a:rPr lang="en-US" sz="2000" dirty="0" smtClean="0"/>
              <a:t> </a:t>
            </a:r>
            <a:r>
              <a:rPr lang="en-US" sz="2000" dirty="0" err="1" smtClean="0"/>
              <a:t>ut</a:t>
            </a:r>
            <a:r>
              <a:rPr lang="en-US" sz="2000" dirty="0" smtClean="0"/>
              <a:t> </a:t>
            </a:r>
            <a:r>
              <a:rPr lang="en-US" sz="2000" dirty="0" err="1" smtClean="0"/>
              <a:t>labore</a:t>
            </a:r>
            <a:r>
              <a:rPr lang="en-US" sz="2000" dirty="0" smtClean="0"/>
              <a:t> et </a:t>
            </a:r>
            <a:r>
              <a:rPr lang="en-US" sz="2000" dirty="0" err="1" smtClean="0"/>
              <a:t>dolore</a:t>
            </a:r>
            <a:r>
              <a:rPr lang="en-US" sz="2000" dirty="0" smtClean="0"/>
              <a:t> magna </a:t>
            </a:r>
            <a:r>
              <a:rPr lang="en-US" sz="2000" dirty="0" err="1" smtClean="0"/>
              <a:t>aliqua</a:t>
            </a:r>
            <a:r>
              <a:rPr lang="en-US" sz="2000" dirty="0" smtClean="0"/>
              <a:t>. </a:t>
            </a:r>
            <a:r>
              <a:rPr lang="en-US" sz="2000" dirty="0" err="1" smtClean="0"/>
              <a:t>Ut</a:t>
            </a:r>
            <a:r>
              <a:rPr lang="en-US" sz="2000" dirty="0" smtClean="0"/>
              <a:t> </a:t>
            </a:r>
            <a:r>
              <a:rPr lang="en-US" sz="2000" dirty="0" err="1" smtClean="0"/>
              <a:t>enim</a:t>
            </a:r>
            <a:r>
              <a:rPr lang="en-US" sz="2000" dirty="0" smtClean="0"/>
              <a:t> ad minim </a:t>
            </a:r>
            <a:r>
              <a:rPr lang="en-US" sz="2000" dirty="0" err="1" smtClean="0"/>
              <a:t>veniam</a:t>
            </a:r>
            <a:r>
              <a:rPr lang="en-US" sz="2000" dirty="0" smtClean="0"/>
              <a:t>, </a:t>
            </a:r>
            <a:r>
              <a:rPr lang="en-US" sz="2000" dirty="0" err="1" smtClean="0"/>
              <a:t>quis</a:t>
            </a:r>
            <a:r>
              <a:rPr lang="en-US" sz="2000" dirty="0" smtClean="0"/>
              <a:t> </a:t>
            </a:r>
            <a:r>
              <a:rPr lang="en-US" sz="2000" dirty="0" err="1" smtClean="0"/>
              <a:t>nostrud</a:t>
            </a:r>
            <a:r>
              <a:rPr lang="en-US" sz="2000" dirty="0" smtClean="0"/>
              <a:t> exercitation </a:t>
            </a:r>
            <a:r>
              <a:rPr lang="en-US" sz="2000" dirty="0" err="1" smtClean="0"/>
              <a:t>ullamco</a:t>
            </a:r>
            <a:r>
              <a:rPr lang="en-US" sz="2000" dirty="0" smtClean="0"/>
              <a:t> </a:t>
            </a:r>
            <a:r>
              <a:rPr lang="en-US" sz="2000" dirty="0" err="1" smtClean="0"/>
              <a:t>laboris</a:t>
            </a:r>
            <a:r>
              <a:rPr lang="en-US" sz="2000" dirty="0" smtClean="0"/>
              <a:t> nisi </a:t>
            </a:r>
            <a:r>
              <a:rPr lang="en-US" sz="2000" dirty="0" err="1" smtClean="0"/>
              <a:t>ut</a:t>
            </a:r>
            <a:r>
              <a:rPr lang="en-US" sz="2000" dirty="0" smtClean="0"/>
              <a:t> </a:t>
            </a:r>
            <a:r>
              <a:rPr lang="en-US" sz="2000" dirty="0" err="1" smtClean="0"/>
              <a:t>aliquip</a:t>
            </a:r>
            <a:r>
              <a:rPr lang="en-US" sz="2000" dirty="0" smtClean="0"/>
              <a:t> ex </a:t>
            </a:r>
            <a:r>
              <a:rPr lang="en-US" sz="2000" dirty="0" err="1" smtClean="0"/>
              <a:t>ea</a:t>
            </a:r>
            <a:r>
              <a:rPr lang="en-US" sz="2000" dirty="0" smtClean="0"/>
              <a:t> </a:t>
            </a:r>
            <a:r>
              <a:rPr lang="en-US" sz="2000" dirty="0" err="1" smtClean="0"/>
              <a:t>commodo</a:t>
            </a:r>
            <a:r>
              <a:rPr lang="en-US" sz="2000" dirty="0" smtClean="0"/>
              <a:t> </a:t>
            </a:r>
            <a:r>
              <a:rPr lang="en-US" sz="2000" dirty="0" err="1" smtClean="0"/>
              <a:t>consequat</a:t>
            </a:r>
            <a:r>
              <a:rPr lang="en-US" sz="2000" dirty="0" smtClean="0"/>
              <a:t>. </a:t>
            </a:r>
            <a:r>
              <a:rPr lang="en-US" sz="2000" dirty="0" err="1" smtClean="0"/>
              <a:t>Duis</a:t>
            </a:r>
            <a:r>
              <a:rPr lang="en-US" sz="2000" dirty="0" smtClean="0"/>
              <a:t> </a:t>
            </a:r>
            <a:r>
              <a:rPr lang="en-US" sz="2000" dirty="0" err="1" smtClean="0"/>
              <a:t>aute</a:t>
            </a:r>
            <a:r>
              <a:rPr lang="en-US" sz="2000" dirty="0" smtClean="0"/>
              <a:t> </a:t>
            </a:r>
            <a:r>
              <a:rPr lang="en-US" sz="2000" dirty="0" err="1" smtClean="0"/>
              <a:t>irure</a:t>
            </a:r>
            <a:r>
              <a:rPr lang="en-US" sz="2000" dirty="0" smtClean="0"/>
              <a:t> dolor in </a:t>
            </a:r>
            <a:r>
              <a:rPr lang="en-US" sz="2000" dirty="0" err="1" smtClean="0"/>
              <a:t>reprehenderit</a:t>
            </a:r>
            <a:r>
              <a:rPr lang="en-US" sz="2000" dirty="0" smtClean="0"/>
              <a:t> in </a:t>
            </a:r>
            <a:r>
              <a:rPr lang="en-US" sz="2000" dirty="0" err="1" smtClean="0"/>
              <a:t>voluptate</a:t>
            </a:r>
            <a:r>
              <a:rPr lang="en-US" sz="2000" dirty="0" smtClean="0"/>
              <a:t> </a:t>
            </a:r>
            <a:r>
              <a:rPr lang="en-US" sz="2000" dirty="0" err="1" smtClean="0"/>
              <a:t>velit</a:t>
            </a:r>
            <a:r>
              <a:rPr lang="en-US" sz="2000" dirty="0" smtClean="0"/>
              <a:t> </a:t>
            </a:r>
            <a:r>
              <a:rPr lang="en-US" sz="2000" dirty="0" err="1" smtClean="0"/>
              <a:t>esse</a:t>
            </a:r>
            <a:r>
              <a:rPr lang="en-US" sz="2000" dirty="0" smtClean="0"/>
              <a:t> </a:t>
            </a:r>
            <a:r>
              <a:rPr lang="en-US" sz="2000" dirty="0" err="1" smtClean="0"/>
              <a:t>cillum</a:t>
            </a:r>
            <a:r>
              <a:rPr lang="en-US" sz="2000" dirty="0" smtClean="0"/>
              <a:t> </a:t>
            </a:r>
            <a:r>
              <a:rPr lang="en-US" sz="2000" dirty="0" err="1" smtClean="0"/>
              <a:t>dolore</a:t>
            </a:r>
            <a:r>
              <a:rPr lang="en-US" sz="2000" dirty="0" smtClean="0"/>
              <a:t> </a:t>
            </a:r>
            <a:r>
              <a:rPr lang="en-US" sz="2000" dirty="0" err="1" smtClean="0"/>
              <a:t>eu</a:t>
            </a:r>
            <a:r>
              <a:rPr lang="en-US" sz="2000" dirty="0" smtClean="0"/>
              <a:t> </a:t>
            </a:r>
            <a:r>
              <a:rPr lang="en-US" sz="2000" dirty="0" err="1" smtClean="0"/>
              <a:t>fugiat</a:t>
            </a:r>
            <a:r>
              <a:rPr lang="en-US" sz="2000" dirty="0" smtClean="0"/>
              <a:t> </a:t>
            </a:r>
            <a:r>
              <a:rPr lang="en-US" sz="2000" dirty="0" err="1" smtClean="0"/>
              <a:t>nulla</a:t>
            </a:r>
            <a:r>
              <a:rPr lang="en-US" sz="2000" dirty="0" smtClean="0"/>
              <a:t> </a:t>
            </a:r>
            <a:r>
              <a:rPr lang="en-US" sz="2000" dirty="0" err="1" smtClean="0"/>
              <a:t>pariatur</a:t>
            </a:r>
            <a:r>
              <a:rPr lang="en-US" sz="2000" dirty="0" smtClean="0"/>
              <a:t>. </a:t>
            </a:r>
            <a:r>
              <a:rPr lang="en-US" sz="2000" dirty="0" err="1" smtClean="0"/>
              <a:t>Excepteur</a:t>
            </a:r>
            <a:r>
              <a:rPr lang="en-US" sz="2000" dirty="0" smtClean="0"/>
              <a:t> </a:t>
            </a:r>
            <a:r>
              <a:rPr lang="en-US" sz="2000" dirty="0" err="1" smtClean="0"/>
              <a:t>sint</a:t>
            </a:r>
            <a:r>
              <a:rPr lang="en-US" sz="2000" dirty="0" smtClean="0"/>
              <a:t> </a:t>
            </a:r>
            <a:r>
              <a:rPr lang="en-US" sz="2000" dirty="0" err="1" smtClean="0"/>
              <a:t>occaecat</a:t>
            </a:r>
            <a:r>
              <a:rPr lang="en-US" sz="2000" dirty="0" smtClean="0"/>
              <a:t> </a:t>
            </a:r>
            <a:r>
              <a:rPr lang="en-US" sz="2000" dirty="0" err="1" smtClean="0"/>
              <a:t>cupidatat</a:t>
            </a:r>
            <a:r>
              <a:rPr lang="en-US" sz="2000" dirty="0" smtClean="0"/>
              <a:t> non </a:t>
            </a:r>
            <a:r>
              <a:rPr lang="en-US" sz="2000" dirty="0" err="1" smtClean="0"/>
              <a:t>proident</a:t>
            </a:r>
            <a:r>
              <a:rPr lang="en-US" sz="2000" dirty="0" smtClean="0"/>
              <a:t>, </a:t>
            </a:r>
            <a:r>
              <a:rPr lang="en-US" sz="2000" dirty="0" err="1" smtClean="0"/>
              <a:t>sunt</a:t>
            </a:r>
            <a:r>
              <a:rPr lang="en-US" sz="2000" dirty="0" smtClean="0"/>
              <a:t> in culpa qui </a:t>
            </a:r>
            <a:r>
              <a:rPr lang="en-US" sz="2000" dirty="0" err="1" smtClean="0"/>
              <a:t>officia</a:t>
            </a:r>
            <a:r>
              <a:rPr lang="en-US" sz="2000" dirty="0" smtClean="0"/>
              <a:t> </a:t>
            </a:r>
            <a:r>
              <a:rPr lang="en-US" sz="2000" dirty="0" err="1" smtClean="0"/>
              <a:t>deserunt</a:t>
            </a:r>
            <a:r>
              <a:rPr lang="en-US" sz="2000" dirty="0" smtClean="0"/>
              <a:t> </a:t>
            </a:r>
            <a:r>
              <a:rPr lang="en-US" sz="2000" dirty="0" err="1" smtClean="0"/>
              <a:t>mollit</a:t>
            </a:r>
            <a:r>
              <a:rPr lang="en-US" sz="2000" dirty="0" smtClean="0"/>
              <a:t>.</a:t>
            </a:r>
          </a:p>
          <a:p>
            <a:r>
              <a:rPr lang="en-US" sz="2000" dirty="0" smtClean="0"/>
              <a:t>Lorem ipsum dolor sit </a:t>
            </a:r>
            <a:r>
              <a:rPr lang="en-US" sz="2000" dirty="0" err="1" smtClean="0"/>
              <a:t>amet</a:t>
            </a:r>
            <a:r>
              <a:rPr lang="en-US" sz="2000" dirty="0" smtClean="0"/>
              <a:t>, </a:t>
            </a:r>
            <a:r>
              <a:rPr lang="en-US" sz="2000" dirty="0" err="1" smtClean="0"/>
              <a:t>consectetur</a:t>
            </a:r>
            <a:r>
              <a:rPr lang="en-US" sz="2000" dirty="0" smtClean="0"/>
              <a:t> </a:t>
            </a:r>
            <a:r>
              <a:rPr lang="en-US" sz="2000" dirty="0" err="1" smtClean="0"/>
              <a:t>adipiscing</a:t>
            </a:r>
            <a:r>
              <a:rPr lang="en-US" sz="2000" dirty="0" smtClean="0"/>
              <a:t> </a:t>
            </a:r>
            <a:r>
              <a:rPr lang="en-US" sz="2000" dirty="0" err="1" smtClean="0"/>
              <a:t>elit</a:t>
            </a:r>
            <a:r>
              <a:rPr lang="en-US" sz="2000" dirty="0" smtClean="0"/>
              <a:t>, </a:t>
            </a:r>
            <a:r>
              <a:rPr lang="en-US" sz="2000" dirty="0" err="1" smtClean="0"/>
              <a:t>sed</a:t>
            </a:r>
            <a:r>
              <a:rPr lang="en-US" sz="2000" dirty="0" smtClean="0"/>
              <a:t> do </a:t>
            </a:r>
            <a:r>
              <a:rPr lang="en-US" sz="2000" dirty="0" err="1" smtClean="0"/>
              <a:t>eiusmod</a:t>
            </a:r>
            <a:r>
              <a:rPr lang="en-US" sz="2000" dirty="0" smtClean="0"/>
              <a:t> </a:t>
            </a:r>
            <a:r>
              <a:rPr lang="en-US" sz="2000" dirty="0" err="1" smtClean="0"/>
              <a:t>tempor</a:t>
            </a:r>
            <a:r>
              <a:rPr lang="en-US" sz="2000" dirty="0" smtClean="0"/>
              <a:t> </a:t>
            </a:r>
            <a:r>
              <a:rPr lang="en-US" sz="2000" dirty="0" err="1" smtClean="0"/>
              <a:t>incididunt</a:t>
            </a:r>
            <a:r>
              <a:rPr lang="en-US" sz="2000" dirty="0" smtClean="0"/>
              <a:t> </a:t>
            </a:r>
            <a:r>
              <a:rPr lang="en-US" sz="2000" dirty="0" err="1" smtClean="0"/>
              <a:t>ut</a:t>
            </a:r>
            <a:r>
              <a:rPr lang="en-US" sz="2000" dirty="0" smtClean="0"/>
              <a:t> </a:t>
            </a:r>
            <a:r>
              <a:rPr lang="en-US" sz="2000" dirty="0" err="1" smtClean="0"/>
              <a:t>labore</a:t>
            </a:r>
            <a:r>
              <a:rPr lang="en-US" sz="2000" dirty="0" smtClean="0"/>
              <a:t> et </a:t>
            </a:r>
            <a:r>
              <a:rPr lang="en-US" sz="2000" dirty="0" err="1" smtClean="0"/>
              <a:t>dolore</a:t>
            </a:r>
            <a:r>
              <a:rPr lang="en-US" sz="2000" dirty="0" smtClean="0"/>
              <a:t> magna </a:t>
            </a:r>
            <a:r>
              <a:rPr lang="en-US" sz="2000" dirty="0" err="1" smtClean="0"/>
              <a:t>aliqua</a:t>
            </a:r>
            <a:r>
              <a:rPr lang="en-US" sz="2000" dirty="0" smtClean="0"/>
              <a:t>. </a:t>
            </a:r>
            <a:r>
              <a:rPr lang="en-US" sz="2000" dirty="0" err="1" smtClean="0"/>
              <a:t>Ut</a:t>
            </a:r>
            <a:r>
              <a:rPr lang="en-US" sz="2000" dirty="0" smtClean="0"/>
              <a:t> </a:t>
            </a:r>
            <a:r>
              <a:rPr lang="en-US" sz="2000" dirty="0" err="1" smtClean="0"/>
              <a:t>enim</a:t>
            </a:r>
            <a:r>
              <a:rPr lang="en-US" sz="2000" dirty="0" smtClean="0"/>
              <a:t> ad minim </a:t>
            </a:r>
            <a:r>
              <a:rPr lang="en-US" sz="2000" dirty="0" err="1" smtClean="0"/>
              <a:t>veniam</a:t>
            </a:r>
            <a:r>
              <a:rPr lang="en-US" sz="2000" dirty="0" smtClean="0"/>
              <a:t>, </a:t>
            </a:r>
            <a:r>
              <a:rPr lang="en-US" sz="2000" dirty="0" err="1" smtClean="0"/>
              <a:t>quis</a:t>
            </a:r>
            <a:r>
              <a:rPr lang="en-US" sz="2000" dirty="0" smtClean="0"/>
              <a:t> </a:t>
            </a:r>
            <a:r>
              <a:rPr lang="en-US" sz="2000" dirty="0" err="1" smtClean="0"/>
              <a:t>nostrud</a:t>
            </a:r>
            <a:r>
              <a:rPr lang="en-US" sz="2000" dirty="0" smtClean="0"/>
              <a:t> exercitation </a:t>
            </a:r>
            <a:r>
              <a:rPr lang="en-US" sz="2000" dirty="0" err="1" smtClean="0"/>
              <a:t>ullamco</a:t>
            </a:r>
            <a:r>
              <a:rPr lang="en-US" sz="2000" dirty="0" smtClean="0"/>
              <a:t> </a:t>
            </a:r>
            <a:r>
              <a:rPr lang="en-US" sz="2000" dirty="0" err="1" smtClean="0"/>
              <a:t>laboris</a:t>
            </a:r>
            <a:r>
              <a:rPr lang="en-US" sz="2000" dirty="0" smtClean="0"/>
              <a:t> nisi </a:t>
            </a:r>
            <a:r>
              <a:rPr lang="en-US" sz="2000" dirty="0" err="1" smtClean="0"/>
              <a:t>ut</a:t>
            </a:r>
            <a:r>
              <a:rPr lang="en-US" sz="2000" dirty="0" smtClean="0"/>
              <a:t> </a:t>
            </a:r>
            <a:r>
              <a:rPr lang="en-US" sz="2000" dirty="0" err="1" smtClean="0"/>
              <a:t>aliquip</a:t>
            </a:r>
            <a:r>
              <a:rPr lang="en-US" sz="2000" dirty="0" smtClean="0"/>
              <a:t> ex </a:t>
            </a:r>
            <a:r>
              <a:rPr lang="en-US" sz="2000" dirty="0" err="1" smtClean="0"/>
              <a:t>ea</a:t>
            </a:r>
            <a:r>
              <a:rPr lang="en-US" sz="2000" dirty="0" smtClean="0"/>
              <a:t> </a:t>
            </a:r>
            <a:r>
              <a:rPr lang="en-US" sz="2000" dirty="0" err="1" smtClean="0"/>
              <a:t>commodo</a:t>
            </a:r>
            <a:r>
              <a:rPr lang="en-US" sz="2000" dirty="0" smtClean="0"/>
              <a:t> </a:t>
            </a:r>
            <a:r>
              <a:rPr lang="en-US" sz="2000" dirty="0" err="1" smtClean="0"/>
              <a:t>consequat</a:t>
            </a:r>
            <a:r>
              <a:rPr lang="en-US" sz="2000" dirty="0" smtClean="0"/>
              <a:t>. </a:t>
            </a:r>
            <a:r>
              <a:rPr lang="en-US" sz="2000" dirty="0" err="1" smtClean="0"/>
              <a:t>Duis</a:t>
            </a:r>
            <a:r>
              <a:rPr lang="en-US" sz="2000" dirty="0" smtClean="0"/>
              <a:t> </a:t>
            </a:r>
            <a:r>
              <a:rPr lang="en-US" sz="2000" dirty="0" err="1" smtClean="0"/>
              <a:t>aute</a:t>
            </a:r>
            <a:r>
              <a:rPr lang="en-US" sz="2000" dirty="0" smtClean="0"/>
              <a:t> </a:t>
            </a:r>
            <a:r>
              <a:rPr lang="en-US" sz="2000" dirty="0" err="1" smtClean="0"/>
              <a:t>irure</a:t>
            </a:r>
            <a:r>
              <a:rPr lang="en-US" sz="2000" dirty="0" smtClean="0"/>
              <a:t> dolor in </a:t>
            </a:r>
            <a:r>
              <a:rPr lang="en-US" sz="2000" dirty="0" err="1" smtClean="0"/>
              <a:t>reprehenderit</a:t>
            </a:r>
            <a:r>
              <a:rPr lang="en-US" sz="2000" dirty="0" smtClean="0"/>
              <a:t> in </a:t>
            </a:r>
            <a:r>
              <a:rPr lang="en-US" sz="2000" dirty="0" err="1" smtClean="0"/>
              <a:t>voluptate</a:t>
            </a:r>
            <a:r>
              <a:rPr lang="en-US" sz="2000" dirty="0" smtClean="0"/>
              <a:t> </a:t>
            </a:r>
            <a:r>
              <a:rPr lang="en-US" sz="2000" dirty="0" err="1" smtClean="0"/>
              <a:t>velit</a:t>
            </a:r>
            <a:r>
              <a:rPr lang="en-US" sz="2000" dirty="0" smtClean="0"/>
              <a:t> </a:t>
            </a:r>
            <a:r>
              <a:rPr lang="en-US" sz="2000" dirty="0" err="1" smtClean="0"/>
              <a:t>esse</a:t>
            </a:r>
            <a:r>
              <a:rPr lang="en-US" sz="2000" dirty="0" smtClean="0"/>
              <a:t> </a:t>
            </a:r>
            <a:r>
              <a:rPr lang="en-US" sz="2000" dirty="0" err="1" smtClean="0"/>
              <a:t>cillum</a:t>
            </a:r>
            <a:r>
              <a:rPr lang="en-US" sz="2000" dirty="0" smtClean="0"/>
              <a:t> </a:t>
            </a:r>
            <a:r>
              <a:rPr lang="en-US" sz="2000" dirty="0" err="1" smtClean="0"/>
              <a:t>dolore</a:t>
            </a:r>
            <a:r>
              <a:rPr lang="en-US" sz="2000" dirty="0" smtClean="0"/>
              <a:t> </a:t>
            </a:r>
            <a:r>
              <a:rPr lang="en-US" sz="2000" dirty="0" err="1" smtClean="0"/>
              <a:t>eu</a:t>
            </a:r>
            <a:r>
              <a:rPr lang="en-US" sz="2000" dirty="0" smtClean="0"/>
              <a:t> </a:t>
            </a:r>
            <a:r>
              <a:rPr lang="en-US" sz="2000" dirty="0" err="1" smtClean="0"/>
              <a:t>fugiat</a:t>
            </a:r>
            <a:r>
              <a:rPr lang="en-US" sz="2000" dirty="0" smtClean="0"/>
              <a:t> </a:t>
            </a:r>
            <a:r>
              <a:rPr lang="en-US" sz="2000" dirty="0" err="1" smtClean="0"/>
              <a:t>nulla</a:t>
            </a:r>
            <a:r>
              <a:rPr lang="en-US" sz="2000" dirty="0" smtClean="0"/>
              <a:t> </a:t>
            </a:r>
            <a:r>
              <a:rPr lang="en-US" sz="2000" dirty="0" err="1" smtClean="0"/>
              <a:t>pariatur</a:t>
            </a:r>
            <a:r>
              <a:rPr lang="en-US" sz="2000" dirty="0" smtClean="0"/>
              <a:t>. </a:t>
            </a:r>
            <a:r>
              <a:rPr lang="en-US" sz="2000" dirty="0" err="1" smtClean="0"/>
              <a:t>Excepteur</a:t>
            </a:r>
            <a:r>
              <a:rPr lang="en-US" sz="2000" dirty="0" smtClean="0"/>
              <a:t> </a:t>
            </a:r>
            <a:r>
              <a:rPr lang="en-US" sz="2000" dirty="0" err="1" smtClean="0"/>
              <a:t>sint</a:t>
            </a:r>
            <a:r>
              <a:rPr lang="en-US" sz="2000" dirty="0" smtClean="0"/>
              <a:t> </a:t>
            </a:r>
            <a:r>
              <a:rPr lang="en-US" sz="2000" dirty="0" err="1" smtClean="0"/>
              <a:t>occaecat</a:t>
            </a:r>
            <a:r>
              <a:rPr lang="en-US" sz="2000" dirty="0" smtClean="0"/>
              <a:t> </a:t>
            </a:r>
            <a:r>
              <a:rPr lang="en-US" sz="2000" dirty="0" err="1" smtClean="0"/>
              <a:t>cupidatat</a:t>
            </a:r>
            <a:r>
              <a:rPr lang="en-US" sz="2000" dirty="0" smtClean="0"/>
              <a:t> non </a:t>
            </a:r>
            <a:r>
              <a:rPr lang="en-US" sz="2000" dirty="0" err="1" smtClean="0"/>
              <a:t>proident</a:t>
            </a:r>
            <a:r>
              <a:rPr lang="en-US" sz="2000" dirty="0" smtClean="0"/>
              <a:t>, </a:t>
            </a:r>
            <a:r>
              <a:rPr lang="en-US" sz="2000" dirty="0" err="1" smtClean="0"/>
              <a:t>sunt</a:t>
            </a:r>
            <a:r>
              <a:rPr lang="en-US" sz="2000" dirty="0" smtClean="0"/>
              <a:t> in culpa qui </a:t>
            </a:r>
            <a:r>
              <a:rPr lang="en-US" sz="2000" dirty="0" err="1" smtClean="0"/>
              <a:t>officia</a:t>
            </a:r>
            <a:r>
              <a:rPr lang="en-US" sz="2000" dirty="0" smtClean="0"/>
              <a:t> </a:t>
            </a:r>
            <a:r>
              <a:rPr lang="en-US" sz="2000" dirty="0" err="1" smtClean="0"/>
              <a:t>deserunt</a:t>
            </a:r>
            <a:r>
              <a:rPr lang="en-US" sz="2000" dirty="0" smtClean="0"/>
              <a:t> </a:t>
            </a:r>
            <a:r>
              <a:rPr lang="en-US" sz="2000" dirty="0" err="1" smtClean="0"/>
              <a:t>mollit</a:t>
            </a:r>
            <a:r>
              <a:rPr lang="en-US" sz="2000" dirty="0" smtClean="0"/>
              <a:t>. Lorem ipsum dolor sit </a:t>
            </a:r>
            <a:r>
              <a:rPr lang="en-US" sz="2000" dirty="0" err="1" smtClean="0"/>
              <a:t>amet</a:t>
            </a:r>
            <a:r>
              <a:rPr lang="en-US" sz="2000" dirty="0" smtClean="0"/>
              <a:t>, </a:t>
            </a:r>
            <a:r>
              <a:rPr lang="en-US" sz="2000" dirty="0" err="1" smtClean="0"/>
              <a:t>consectetur</a:t>
            </a:r>
            <a:r>
              <a:rPr lang="en-US" sz="2000" dirty="0" smtClean="0"/>
              <a:t> </a:t>
            </a:r>
            <a:r>
              <a:rPr lang="en-US" sz="2000" dirty="0" err="1" smtClean="0"/>
              <a:t>adipiscing</a:t>
            </a:r>
            <a:r>
              <a:rPr lang="en-US" sz="2000" dirty="0" smtClean="0"/>
              <a:t> </a:t>
            </a:r>
            <a:r>
              <a:rPr lang="en-US" sz="2000" dirty="0" err="1" smtClean="0"/>
              <a:t>elit</a:t>
            </a:r>
            <a:r>
              <a:rPr lang="en-US" sz="2000" dirty="0" smtClean="0"/>
              <a:t>, </a:t>
            </a:r>
            <a:r>
              <a:rPr lang="en-US" sz="2000" dirty="0" err="1" smtClean="0"/>
              <a:t>sed</a:t>
            </a:r>
            <a:r>
              <a:rPr lang="en-US" sz="2000" dirty="0" smtClean="0"/>
              <a:t> do </a:t>
            </a:r>
            <a:r>
              <a:rPr lang="en-US" sz="2000" dirty="0" err="1" smtClean="0"/>
              <a:t>eiusmod</a:t>
            </a:r>
            <a:r>
              <a:rPr lang="en-US" sz="2000" dirty="0" smtClean="0"/>
              <a:t> </a:t>
            </a:r>
            <a:r>
              <a:rPr lang="en-US" sz="2000" dirty="0" err="1" smtClean="0"/>
              <a:t>tempor</a:t>
            </a:r>
            <a:r>
              <a:rPr lang="en-US" sz="2000" dirty="0" smtClean="0"/>
              <a:t> </a:t>
            </a:r>
            <a:r>
              <a:rPr lang="en-US" sz="2000" dirty="0" err="1" smtClean="0"/>
              <a:t>incididunt</a:t>
            </a:r>
            <a:r>
              <a:rPr lang="en-US" sz="2000" dirty="0" smtClean="0"/>
              <a:t> </a:t>
            </a:r>
            <a:r>
              <a:rPr lang="en-US" sz="2000" dirty="0" err="1" smtClean="0"/>
              <a:t>ut</a:t>
            </a:r>
            <a:r>
              <a:rPr lang="en-US" sz="2000" dirty="0" smtClean="0"/>
              <a:t> </a:t>
            </a:r>
            <a:r>
              <a:rPr lang="en-US" sz="2000" dirty="0" err="1" smtClean="0"/>
              <a:t>labore</a:t>
            </a:r>
            <a:r>
              <a:rPr lang="en-US" sz="2000" dirty="0" smtClean="0"/>
              <a:t> et </a:t>
            </a:r>
            <a:r>
              <a:rPr lang="en-US" sz="2000" dirty="0" err="1" smtClean="0"/>
              <a:t>dolore</a:t>
            </a:r>
            <a:r>
              <a:rPr lang="en-US" sz="2000" dirty="0" smtClean="0"/>
              <a:t> magna </a:t>
            </a:r>
            <a:r>
              <a:rPr lang="en-US" sz="2000" dirty="0" err="1" smtClean="0"/>
              <a:t>aliqua</a:t>
            </a:r>
            <a:r>
              <a:rPr lang="en-US" sz="2000" dirty="0" smtClean="0"/>
              <a:t>. </a:t>
            </a:r>
            <a:r>
              <a:rPr lang="en-US" sz="2000" dirty="0" err="1" smtClean="0"/>
              <a:t>Ut</a:t>
            </a:r>
            <a:r>
              <a:rPr lang="en-US" sz="2000" dirty="0" smtClean="0"/>
              <a:t> </a:t>
            </a:r>
            <a:r>
              <a:rPr lang="en-US" sz="2000" dirty="0" err="1" smtClean="0"/>
              <a:t>enim</a:t>
            </a:r>
            <a:r>
              <a:rPr lang="en-US" sz="2000" dirty="0" smtClean="0"/>
              <a:t> ad minim </a:t>
            </a:r>
            <a:r>
              <a:rPr lang="en-US" sz="2000" dirty="0" err="1" smtClean="0"/>
              <a:t>veniam</a:t>
            </a:r>
            <a:r>
              <a:rPr lang="en-US" sz="2000" dirty="0" smtClean="0"/>
              <a:t>, </a:t>
            </a:r>
            <a:r>
              <a:rPr lang="en-US" sz="2000" dirty="0" err="1" smtClean="0"/>
              <a:t>quis</a:t>
            </a:r>
            <a:r>
              <a:rPr lang="en-US" sz="2000" dirty="0" smtClean="0"/>
              <a:t> </a:t>
            </a:r>
            <a:r>
              <a:rPr lang="en-US" sz="2000" dirty="0" err="1" smtClean="0"/>
              <a:t>nostrud</a:t>
            </a:r>
            <a:r>
              <a:rPr lang="en-US" sz="2000" dirty="0" smtClean="0"/>
              <a:t> exercitation </a:t>
            </a:r>
            <a:r>
              <a:rPr lang="en-US" sz="2000" dirty="0" err="1" smtClean="0"/>
              <a:t>ullamco</a:t>
            </a:r>
            <a:r>
              <a:rPr lang="en-US" sz="2000" dirty="0" smtClean="0"/>
              <a:t> </a:t>
            </a:r>
            <a:r>
              <a:rPr lang="en-US" sz="2000" dirty="0" err="1" smtClean="0"/>
              <a:t>laboris</a:t>
            </a:r>
            <a:r>
              <a:rPr lang="en-US" sz="2000" dirty="0" smtClean="0"/>
              <a:t> nisi </a:t>
            </a:r>
            <a:r>
              <a:rPr lang="en-US" sz="2000" dirty="0" err="1" smtClean="0"/>
              <a:t>ut</a:t>
            </a:r>
            <a:r>
              <a:rPr lang="en-US" sz="2000" dirty="0" smtClean="0"/>
              <a:t> </a:t>
            </a:r>
            <a:r>
              <a:rPr lang="en-US" sz="2000" dirty="0" err="1" smtClean="0"/>
              <a:t>aliquip</a:t>
            </a:r>
            <a:r>
              <a:rPr lang="en-US" sz="2000" dirty="0" smtClean="0"/>
              <a:t> ex </a:t>
            </a:r>
            <a:r>
              <a:rPr lang="en-US" sz="2000" dirty="0" err="1" smtClean="0"/>
              <a:t>ea</a:t>
            </a:r>
            <a:r>
              <a:rPr lang="en-US" sz="2000" dirty="0" smtClean="0"/>
              <a:t> </a:t>
            </a:r>
            <a:r>
              <a:rPr lang="en-US" sz="2000" dirty="0" err="1" smtClean="0"/>
              <a:t>commodo</a:t>
            </a:r>
            <a:r>
              <a:rPr lang="en-US" sz="2000" dirty="0" smtClean="0"/>
              <a:t> </a:t>
            </a:r>
            <a:r>
              <a:rPr lang="en-US" sz="2000" dirty="0" err="1" smtClean="0"/>
              <a:t>consequat</a:t>
            </a:r>
            <a:r>
              <a:rPr lang="en-US" sz="2000" dirty="0" smtClean="0"/>
              <a:t>. Lorem ipsum dolor sit </a:t>
            </a:r>
            <a:r>
              <a:rPr lang="en-US" sz="2000" dirty="0" err="1" smtClean="0"/>
              <a:t>amet</a:t>
            </a:r>
            <a:r>
              <a:rPr lang="en-US" sz="2000" dirty="0" smtClean="0"/>
              <a:t>, </a:t>
            </a:r>
            <a:r>
              <a:rPr lang="en-US" sz="2000" dirty="0" err="1" smtClean="0"/>
              <a:t>consectetur</a:t>
            </a:r>
            <a:r>
              <a:rPr lang="en-US" sz="2000" dirty="0" smtClean="0"/>
              <a:t> </a:t>
            </a:r>
            <a:r>
              <a:rPr lang="en-US" sz="2000" dirty="0" err="1" smtClean="0"/>
              <a:t>adipiscing</a:t>
            </a:r>
            <a:r>
              <a:rPr lang="en-US" sz="2000" dirty="0" smtClean="0"/>
              <a:t> </a:t>
            </a:r>
            <a:r>
              <a:rPr lang="en-US" sz="2000" dirty="0" err="1" smtClean="0"/>
              <a:t>elit</a:t>
            </a:r>
            <a:r>
              <a:rPr lang="en-US" sz="2000" dirty="0" smtClean="0"/>
              <a:t>, </a:t>
            </a:r>
            <a:r>
              <a:rPr lang="en-US" sz="2000" dirty="0" err="1" smtClean="0"/>
              <a:t>sed</a:t>
            </a:r>
            <a:r>
              <a:rPr lang="en-US" sz="2000" dirty="0" smtClean="0"/>
              <a:t> do </a:t>
            </a:r>
            <a:r>
              <a:rPr lang="en-US" sz="2000" dirty="0" err="1" smtClean="0"/>
              <a:t>eiusmod</a:t>
            </a:r>
            <a:r>
              <a:rPr lang="en-US" sz="2000" dirty="0" smtClean="0"/>
              <a:t> </a:t>
            </a:r>
            <a:r>
              <a:rPr lang="en-US" sz="2000" dirty="0" err="1" smtClean="0"/>
              <a:t>tempor</a:t>
            </a:r>
            <a:r>
              <a:rPr lang="en-US" sz="2000" dirty="0" smtClean="0"/>
              <a:t> </a:t>
            </a:r>
            <a:r>
              <a:rPr lang="en-US" sz="2000" dirty="0" err="1" smtClean="0"/>
              <a:t>incididunt</a:t>
            </a:r>
            <a:r>
              <a:rPr lang="en-US" sz="2000" dirty="0" smtClean="0"/>
              <a:t> </a:t>
            </a:r>
            <a:r>
              <a:rPr lang="en-US" sz="2000" dirty="0" err="1" smtClean="0"/>
              <a:t>ut</a:t>
            </a:r>
            <a:r>
              <a:rPr lang="en-US" sz="2000" dirty="0" smtClean="0"/>
              <a:t> </a:t>
            </a:r>
            <a:r>
              <a:rPr lang="en-US" sz="2000" dirty="0" err="1" smtClean="0"/>
              <a:t>labore</a:t>
            </a:r>
            <a:r>
              <a:rPr lang="en-US" sz="2000" dirty="0" smtClean="0"/>
              <a:t> et </a:t>
            </a:r>
            <a:r>
              <a:rPr lang="en-US" sz="2000" dirty="0" err="1" smtClean="0"/>
              <a:t>dolore</a:t>
            </a:r>
            <a:r>
              <a:rPr lang="en-US" sz="2000" dirty="0" smtClean="0"/>
              <a:t> magna </a:t>
            </a:r>
            <a:r>
              <a:rPr lang="en-US" sz="2000" dirty="0" err="1" smtClean="0"/>
              <a:t>aliqua</a:t>
            </a:r>
            <a:r>
              <a:rPr lang="en-US" sz="2000" dirty="0" smtClean="0"/>
              <a:t>. </a:t>
            </a:r>
            <a:r>
              <a:rPr lang="en-US" sz="2000" dirty="0" err="1" smtClean="0"/>
              <a:t>Ut</a:t>
            </a:r>
            <a:r>
              <a:rPr lang="en-US" sz="2000" dirty="0" smtClean="0"/>
              <a:t> </a:t>
            </a:r>
            <a:r>
              <a:rPr lang="en-US" sz="2000" dirty="0" err="1" smtClean="0"/>
              <a:t>enim</a:t>
            </a:r>
            <a:r>
              <a:rPr lang="en-US" sz="2000" dirty="0" smtClean="0"/>
              <a:t> ad minim </a:t>
            </a:r>
            <a:r>
              <a:rPr lang="en-US" sz="2000" dirty="0" err="1" smtClean="0"/>
              <a:t>veniam</a:t>
            </a:r>
            <a:r>
              <a:rPr lang="en-US" sz="2000" dirty="0" smtClean="0"/>
              <a:t>, </a:t>
            </a:r>
            <a:r>
              <a:rPr lang="en-US" sz="2000" dirty="0" err="1" smtClean="0"/>
              <a:t>quis</a:t>
            </a:r>
            <a:r>
              <a:rPr lang="en-US" sz="2000" dirty="0" smtClean="0"/>
              <a:t> </a:t>
            </a:r>
            <a:r>
              <a:rPr lang="en-US" sz="2000" dirty="0" err="1" smtClean="0"/>
              <a:t>nostrud</a:t>
            </a:r>
            <a:r>
              <a:rPr lang="en-US" sz="2000" dirty="0" smtClean="0"/>
              <a:t> exercitation </a:t>
            </a:r>
            <a:r>
              <a:rPr lang="en-US" sz="2000" dirty="0" err="1" smtClean="0"/>
              <a:t>ullamco</a:t>
            </a:r>
            <a:r>
              <a:rPr lang="en-US" sz="2000" dirty="0" smtClean="0"/>
              <a:t> </a:t>
            </a:r>
            <a:r>
              <a:rPr lang="en-US" sz="2000" dirty="0" err="1" smtClean="0"/>
              <a:t>laboris</a:t>
            </a:r>
            <a:r>
              <a:rPr lang="en-US" sz="2000" dirty="0" smtClean="0"/>
              <a:t> nisi </a:t>
            </a:r>
            <a:r>
              <a:rPr lang="en-US" sz="2000" dirty="0" err="1" smtClean="0"/>
              <a:t>ut</a:t>
            </a:r>
            <a:r>
              <a:rPr lang="en-US" sz="2000" dirty="0" smtClean="0"/>
              <a:t> </a:t>
            </a:r>
            <a:r>
              <a:rPr lang="en-US" sz="2000" dirty="0" err="1" smtClean="0"/>
              <a:t>aliquip</a:t>
            </a:r>
            <a:r>
              <a:rPr lang="en-US" sz="2000" dirty="0" smtClean="0"/>
              <a:t> ex </a:t>
            </a:r>
            <a:r>
              <a:rPr lang="en-US" sz="2000" dirty="0" err="1" smtClean="0"/>
              <a:t>ea</a:t>
            </a:r>
            <a:r>
              <a:rPr lang="en-US" sz="2000" dirty="0" smtClean="0"/>
              <a:t> </a:t>
            </a:r>
            <a:r>
              <a:rPr lang="en-US" sz="2000" dirty="0" err="1" smtClean="0"/>
              <a:t>commodo</a:t>
            </a:r>
            <a:r>
              <a:rPr lang="en-US" sz="2000" dirty="0" smtClean="0"/>
              <a:t> </a:t>
            </a:r>
            <a:r>
              <a:rPr lang="en-US" sz="2000" dirty="0" err="1" smtClean="0"/>
              <a:t>consequat</a:t>
            </a:r>
            <a:r>
              <a:rPr lang="en-US" sz="2000" dirty="0" smtClean="0"/>
              <a:t>. </a:t>
            </a:r>
            <a:r>
              <a:rPr lang="en-US" sz="2000" dirty="0" err="1" smtClean="0"/>
              <a:t>Duis</a:t>
            </a:r>
            <a:r>
              <a:rPr lang="en-US" sz="2000" dirty="0" smtClean="0"/>
              <a:t> </a:t>
            </a:r>
            <a:r>
              <a:rPr lang="en-US" sz="2000" dirty="0" err="1" smtClean="0"/>
              <a:t>aute</a:t>
            </a:r>
            <a:r>
              <a:rPr lang="en-US" sz="2000" dirty="0" smtClean="0"/>
              <a:t> </a:t>
            </a:r>
            <a:r>
              <a:rPr lang="en-US" sz="2000" dirty="0" err="1" smtClean="0"/>
              <a:t>irure</a:t>
            </a:r>
            <a:r>
              <a:rPr lang="en-US" sz="2000" dirty="0" smtClean="0"/>
              <a:t> dolor in </a:t>
            </a:r>
            <a:r>
              <a:rPr lang="en-US" sz="2000" dirty="0" err="1" smtClean="0"/>
              <a:t>reprehenderit</a:t>
            </a:r>
            <a:r>
              <a:rPr lang="en-US" sz="2000" dirty="0" smtClean="0"/>
              <a:t> in </a:t>
            </a:r>
            <a:r>
              <a:rPr lang="en-US" sz="2000" dirty="0" err="1" smtClean="0"/>
              <a:t>voluptate</a:t>
            </a:r>
            <a:r>
              <a:rPr lang="en-US" sz="2000" dirty="0" smtClean="0"/>
              <a:t> </a:t>
            </a:r>
            <a:r>
              <a:rPr lang="en-US" sz="2000" dirty="0" err="1" smtClean="0"/>
              <a:t>velit</a:t>
            </a:r>
            <a:r>
              <a:rPr lang="en-US" sz="2000" dirty="0" smtClean="0"/>
              <a:t> </a:t>
            </a:r>
            <a:r>
              <a:rPr lang="en-US" sz="2000" dirty="0" err="1" smtClean="0"/>
              <a:t>esse</a:t>
            </a:r>
            <a:r>
              <a:rPr lang="en-US" sz="2000" dirty="0" smtClean="0"/>
              <a:t> </a:t>
            </a:r>
            <a:r>
              <a:rPr lang="en-US" sz="2000" dirty="0" err="1" smtClean="0"/>
              <a:t>cillum</a:t>
            </a:r>
            <a:r>
              <a:rPr lang="en-US" sz="2000" dirty="0" smtClean="0"/>
              <a:t> </a:t>
            </a:r>
            <a:r>
              <a:rPr lang="en-US" sz="2000" dirty="0" err="1" smtClean="0"/>
              <a:t>dolore</a:t>
            </a:r>
            <a:r>
              <a:rPr lang="en-US" sz="2000" dirty="0" smtClean="0"/>
              <a:t> </a:t>
            </a:r>
            <a:r>
              <a:rPr lang="en-US" sz="2000" dirty="0" err="1" smtClean="0"/>
              <a:t>eu</a:t>
            </a:r>
            <a:r>
              <a:rPr lang="en-US" sz="2000" dirty="0" smtClean="0"/>
              <a:t> </a:t>
            </a:r>
            <a:r>
              <a:rPr lang="en-US" sz="2000" dirty="0" err="1" smtClean="0"/>
              <a:t>fugiat</a:t>
            </a:r>
            <a:r>
              <a:rPr lang="en-US" sz="2000" dirty="0" smtClean="0"/>
              <a:t> </a:t>
            </a:r>
            <a:r>
              <a:rPr lang="en-US" sz="2000" dirty="0" err="1" smtClean="0"/>
              <a:t>nulla</a:t>
            </a:r>
            <a:r>
              <a:rPr lang="en-US" sz="2000" dirty="0" smtClean="0"/>
              <a:t> </a:t>
            </a:r>
            <a:r>
              <a:rPr lang="en-US" sz="2000" dirty="0" err="1" smtClean="0"/>
              <a:t>pariatur</a:t>
            </a:r>
            <a:r>
              <a:rPr lang="en-US" sz="2000" dirty="0" smtClean="0"/>
              <a:t>. </a:t>
            </a:r>
            <a:r>
              <a:rPr lang="en-US" sz="2000" dirty="0" err="1" smtClean="0"/>
              <a:t>Excepteur</a:t>
            </a:r>
            <a:r>
              <a:rPr lang="en-US" sz="2000" dirty="0" smtClean="0"/>
              <a:t> </a:t>
            </a:r>
            <a:r>
              <a:rPr lang="en-US" sz="2000" dirty="0" err="1" smtClean="0"/>
              <a:t>sint</a:t>
            </a:r>
            <a:r>
              <a:rPr lang="en-US" sz="2000" dirty="0" smtClean="0"/>
              <a:t> </a:t>
            </a:r>
            <a:r>
              <a:rPr lang="en-US" sz="2000" dirty="0" err="1" smtClean="0"/>
              <a:t>occaecat</a:t>
            </a:r>
            <a:r>
              <a:rPr lang="en-US" sz="2000" dirty="0" smtClean="0"/>
              <a:t> </a:t>
            </a:r>
            <a:r>
              <a:rPr lang="en-US" sz="2000" dirty="0" err="1" smtClean="0"/>
              <a:t>cupidatat</a:t>
            </a:r>
            <a:r>
              <a:rPr lang="en-US" sz="2000" dirty="0" smtClean="0"/>
              <a:t> non </a:t>
            </a:r>
            <a:r>
              <a:rPr lang="en-US" sz="2000" dirty="0" err="1" smtClean="0"/>
              <a:t>proident</a:t>
            </a:r>
            <a:r>
              <a:rPr lang="en-US" sz="2000" dirty="0" smtClean="0"/>
              <a:t>, </a:t>
            </a:r>
            <a:r>
              <a:rPr lang="en-US" sz="2000" dirty="0" err="1" smtClean="0"/>
              <a:t>sunt</a:t>
            </a:r>
            <a:r>
              <a:rPr lang="en-US" sz="2000" dirty="0" smtClean="0"/>
              <a:t> in culpa qui </a:t>
            </a:r>
            <a:r>
              <a:rPr lang="en-US" sz="2000" dirty="0" err="1" smtClean="0"/>
              <a:t>officia</a:t>
            </a:r>
            <a:r>
              <a:rPr lang="en-US" sz="2000" dirty="0" smtClean="0"/>
              <a:t> </a:t>
            </a:r>
            <a:r>
              <a:rPr lang="en-US" sz="2000" dirty="0" err="1" smtClean="0"/>
              <a:t>deserunt</a:t>
            </a:r>
            <a:r>
              <a:rPr lang="en-US" sz="2000" dirty="0" smtClean="0"/>
              <a:t> </a:t>
            </a:r>
            <a:r>
              <a:rPr lang="en-US" sz="2000" dirty="0" err="1" smtClean="0"/>
              <a:t>mollit</a:t>
            </a:r>
            <a:r>
              <a:rPr lang="en-US" sz="2000" dirty="0" smtClean="0"/>
              <a:t>. Lorem ipsum dolor sit </a:t>
            </a:r>
            <a:r>
              <a:rPr lang="en-US" sz="2000" dirty="0" err="1" smtClean="0"/>
              <a:t>amet</a:t>
            </a:r>
            <a:r>
              <a:rPr lang="en-US" sz="2000" dirty="0" smtClean="0"/>
              <a:t>, </a:t>
            </a:r>
            <a:r>
              <a:rPr lang="en-US" sz="2000" dirty="0" err="1" smtClean="0"/>
              <a:t>consectetur</a:t>
            </a:r>
            <a:r>
              <a:rPr lang="en-US" sz="2000" dirty="0" smtClean="0"/>
              <a:t> </a:t>
            </a:r>
            <a:r>
              <a:rPr lang="en-US" sz="2000" dirty="0" err="1" smtClean="0"/>
              <a:t>adipiscing</a:t>
            </a:r>
            <a:r>
              <a:rPr lang="en-US" sz="2000" dirty="0" smtClean="0"/>
              <a:t> </a:t>
            </a:r>
            <a:r>
              <a:rPr lang="en-US" sz="2000" dirty="0" err="1" smtClean="0"/>
              <a:t>elit</a:t>
            </a:r>
            <a:r>
              <a:rPr lang="en-US" sz="2000" dirty="0" smtClean="0"/>
              <a:t>, </a:t>
            </a:r>
            <a:r>
              <a:rPr lang="en-US" sz="2000" dirty="0" err="1" smtClean="0"/>
              <a:t>sed</a:t>
            </a:r>
            <a:r>
              <a:rPr lang="en-US" sz="2000" dirty="0" smtClean="0"/>
              <a:t> do </a:t>
            </a:r>
            <a:r>
              <a:rPr lang="en-US" sz="2000" dirty="0" err="1" smtClean="0"/>
              <a:t>eiusmod</a:t>
            </a:r>
            <a:r>
              <a:rPr lang="en-US" sz="2000" dirty="0" smtClean="0"/>
              <a:t> </a:t>
            </a:r>
            <a:r>
              <a:rPr lang="en-US" sz="2000" dirty="0" err="1" smtClean="0"/>
              <a:t>tempor</a:t>
            </a:r>
            <a:r>
              <a:rPr lang="en-US" sz="2000" dirty="0" smtClean="0"/>
              <a:t> </a:t>
            </a:r>
            <a:r>
              <a:rPr lang="en-US" sz="2000" dirty="0" err="1" smtClean="0"/>
              <a:t>incididunt</a:t>
            </a:r>
            <a:r>
              <a:rPr lang="en-US" sz="2000" dirty="0" smtClean="0"/>
              <a:t> </a:t>
            </a:r>
            <a:r>
              <a:rPr lang="en-US" sz="2000" dirty="0" err="1" smtClean="0"/>
              <a:t>ut</a:t>
            </a:r>
            <a:r>
              <a:rPr lang="en-US" sz="2000" dirty="0" smtClean="0"/>
              <a:t> </a:t>
            </a:r>
            <a:r>
              <a:rPr lang="en-US" sz="2000" dirty="0" err="1" smtClean="0"/>
              <a:t>labore</a:t>
            </a:r>
            <a:r>
              <a:rPr lang="en-US" sz="2000" dirty="0" smtClean="0"/>
              <a:t> et </a:t>
            </a:r>
            <a:r>
              <a:rPr lang="en-US" sz="2000" dirty="0" err="1" smtClean="0"/>
              <a:t>dolore</a:t>
            </a:r>
            <a:r>
              <a:rPr lang="en-US" sz="2000" dirty="0" smtClean="0"/>
              <a:t> magna </a:t>
            </a:r>
            <a:r>
              <a:rPr lang="en-US" sz="2000" dirty="0" err="1" smtClean="0"/>
              <a:t>aliqua</a:t>
            </a:r>
            <a:r>
              <a:rPr lang="en-US" sz="2000" dirty="0" smtClean="0"/>
              <a:t>. </a:t>
            </a:r>
            <a:r>
              <a:rPr lang="en-US" sz="2000" dirty="0" err="1" smtClean="0"/>
              <a:t>Ut</a:t>
            </a:r>
            <a:r>
              <a:rPr lang="en-US" sz="2000" dirty="0" smtClean="0"/>
              <a:t> </a:t>
            </a:r>
            <a:r>
              <a:rPr lang="en-US" sz="2000" dirty="0" err="1" smtClean="0"/>
              <a:t>enim</a:t>
            </a:r>
            <a:r>
              <a:rPr lang="en-US" sz="2000" dirty="0" smtClean="0"/>
              <a:t> ad minim </a:t>
            </a:r>
            <a:r>
              <a:rPr lang="en-US" sz="2000" dirty="0" err="1" smtClean="0"/>
              <a:t>veniam</a:t>
            </a:r>
            <a:r>
              <a:rPr lang="en-US" sz="2000" dirty="0" smtClean="0"/>
              <a:t>, </a:t>
            </a:r>
            <a:r>
              <a:rPr lang="en-US" sz="2000" dirty="0" err="1" smtClean="0"/>
              <a:t>quis</a:t>
            </a:r>
            <a:r>
              <a:rPr lang="en-US" sz="2000" dirty="0" smtClean="0"/>
              <a:t> </a:t>
            </a:r>
            <a:r>
              <a:rPr lang="en-US" sz="2000" dirty="0" err="1" smtClean="0"/>
              <a:t>nostrud</a:t>
            </a:r>
            <a:r>
              <a:rPr lang="en-US" sz="2000" dirty="0" smtClean="0"/>
              <a:t> exercitation </a:t>
            </a:r>
            <a:r>
              <a:rPr lang="en-US" sz="2000" dirty="0" err="1" smtClean="0"/>
              <a:t>ullamco</a:t>
            </a:r>
            <a:r>
              <a:rPr lang="en-US" sz="2000" dirty="0" smtClean="0"/>
              <a:t> </a:t>
            </a:r>
            <a:r>
              <a:rPr lang="en-US" sz="2000" dirty="0" err="1" smtClean="0"/>
              <a:t>laboris</a:t>
            </a:r>
            <a:r>
              <a:rPr lang="en-US" sz="2000" dirty="0" smtClean="0"/>
              <a:t> nisi </a:t>
            </a:r>
            <a:r>
              <a:rPr lang="en-US" sz="2000" dirty="0" err="1" smtClean="0"/>
              <a:t>ut</a:t>
            </a:r>
            <a:r>
              <a:rPr lang="en-US" sz="2000" dirty="0" smtClean="0"/>
              <a:t> </a:t>
            </a:r>
            <a:r>
              <a:rPr lang="en-US" sz="2000" dirty="0" err="1" smtClean="0"/>
              <a:t>aliquip</a:t>
            </a:r>
            <a:r>
              <a:rPr lang="en-US" sz="2000" dirty="0" smtClean="0"/>
              <a:t> ex </a:t>
            </a:r>
            <a:r>
              <a:rPr lang="en-US" sz="2000" dirty="0" err="1" smtClean="0"/>
              <a:t>ea</a:t>
            </a:r>
            <a:r>
              <a:rPr lang="en-US" sz="2000" dirty="0" smtClean="0"/>
              <a:t> </a:t>
            </a:r>
            <a:r>
              <a:rPr lang="en-US" sz="2000" dirty="0" err="1" smtClean="0"/>
              <a:t>commodo</a:t>
            </a:r>
            <a:r>
              <a:rPr lang="en-US" sz="2000" dirty="0" smtClean="0"/>
              <a:t> </a:t>
            </a:r>
            <a:r>
              <a:rPr lang="en-US" sz="2000" dirty="0" err="1" smtClean="0"/>
              <a:t>consequat</a:t>
            </a:r>
            <a:r>
              <a:rPr lang="en-US" sz="2000" dirty="0" smtClean="0"/>
              <a:t>. </a:t>
            </a:r>
            <a:r>
              <a:rPr lang="en-US" sz="2000" dirty="0" err="1" smtClean="0"/>
              <a:t>Duis</a:t>
            </a:r>
            <a:r>
              <a:rPr lang="en-US" sz="2000" dirty="0" smtClean="0"/>
              <a:t> </a:t>
            </a:r>
            <a:r>
              <a:rPr lang="en-US" sz="2000" dirty="0" err="1" smtClean="0"/>
              <a:t>aute</a:t>
            </a:r>
            <a:r>
              <a:rPr lang="en-US" sz="2000" dirty="0" smtClean="0"/>
              <a:t> </a:t>
            </a:r>
            <a:r>
              <a:rPr lang="en-US" sz="2000" dirty="0" err="1" smtClean="0"/>
              <a:t>irure</a:t>
            </a:r>
            <a:r>
              <a:rPr lang="en-US" sz="2000" dirty="0" smtClean="0"/>
              <a:t> dolor in </a:t>
            </a:r>
            <a:r>
              <a:rPr lang="en-US" sz="2000" dirty="0" err="1" smtClean="0"/>
              <a:t>reprehenderit</a:t>
            </a:r>
            <a:r>
              <a:rPr lang="en-US" sz="2000" dirty="0" smtClean="0"/>
              <a:t> in </a:t>
            </a:r>
            <a:r>
              <a:rPr lang="en-US" sz="2000" dirty="0" err="1" smtClean="0"/>
              <a:t>voluptate</a:t>
            </a:r>
            <a:r>
              <a:rPr lang="en-US" sz="2000" dirty="0" smtClean="0"/>
              <a:t> </a:t>
            </a:r>
            <a:r>
              <a:rPr lang="en-US" sz="2000" dirty="0" err="1" smtClean="0"/>
              <a:t>velit</a:t>
            </a:r>
            <a:r>
              <a:rPr lang="en-US" sz="2000" dirty="0" smtClean="0"/>
              <a:t> </a:t>
            </a:r>
            <a:r>
              <a:rPr lang="en-US" sz="2000" dirty="0" err="1" smtClean="0"/>
              <a:t>esse</a:t>
            </a:r>
            <a:r>
              <a:rPr lang="en-US" sz="2000" dirty="0" smtClean="0"/>
              <a:t> </a:t>
            </a:r>
            <a:r>
              <a:rPr lang="en-US" sz="2000" dirty="0" err="1" smtClean="0"/>
              <a:t>cillum</a:t>
            </a:r>
            <a:r>
              <a:rPr lang="en-US" sz="2000" dirty="0" smtClean="0"/>
              <a:t> </a:t>
            </a:r>
            <a:r>
              <a:rPr lang="en-US" sz="2000" dirty="0" err="1" smtClean="0"/>
              <a:t>dolore</a:t>
            </a:r>
            <a:r>
              <a:rPr lang="en-US" sz="2000" dirty="0" smtClean="0"/>
              <a:t> </a:t>
            </a:r>
            <a:r>
              <a:rPr lang="en-US" sz="2000" dirty="0" err="1" smtClean="0"/>
              <a:t>eu</a:t>
            </a:r>
            <a:r>
              <a:rPr lang="en-US" sz="2000" dirty="0" smtClean="0"/>
              <a:t> </a:t>
            </a:r>
            <a:r>
              <a:rPr lang="en-US" sz="2000" dirty="0" err="1" smtClean="0"/>
              <a:t>fugiat</a:t>
            </a:r>
            <a:r>
              <a:rPr lang="en-US" sz="2000" dirty="0" smtClean="0"/>
              <a:t> </a:t>
            </a:r>
            <a:r>
              <a:rPr lang="en-US" sz="2000" dirty="0" err="1" smtClean="0"/>
              <a:t>nulla</a:t>
            </a:r>
            <a:r>
              <a:rPr lang="en-US" sz="2000" dirty="0" smtClean="0"/>
              <a:t> </a:t>
            </a:r>
            <a:r>
              <a:rPr lang="en-US" sz="2000" dirty="0" err="1" smtClean="0"/>
              <a:t>pariatur</a:t>
            </a:r>
            <a:r>
              <a:rPr lang="en-US" sz="2000" dirty="0" smtClean="0"/>
              <a:t>. </a:t>
            </a:r>
            <a:r>
              <a:rPr lang="en-US" sz="2000" dirty="0" err="1" smtClean="0"/>
              <a:t>Excepteur</a:t>
            </a:r>
            <a:r>
              <a:rPr lang="en-US" sz="2000" dirty="0" smtClean="0"/>
              <a:t> </a:t>
            </a:r>
            <a:r>
              <a:rPr lang="en-US" sz="2000" dirty="0" err="1" smtClean="0"/>
              <a:t>sint</a:t>
            </a:r>
            <a:r>
              <a:rPr lang="en-US" sz="2000" dirty="0" smtClean="0"/>
              <a:t> </a:t>
            </a:r>
            <a:r>
              <a:rPr lang="en-US" sz="2000" dirty="0" err="1" smtClean="0"/>
              <a:t>occaecat</a:t>
            </a:r>
            <a:r>
              <a:rPr lang="en-US" sz="2000" dirty="0" smtClean="0"/>
              <a:t> </a:t>
            </a:r>
            <a:r>
              <a:rPr lang="en-US" sz="2000" dirty="0" err="1" smtClean="0"/>
              <a:t>cupidatat</a:t>
            </a:r>
            <a:r>
              <a:rPr lang="en-US" sz="2000" dirty="0" smtClean="0"/>
              <a:t> non </a:t>
            </a:r>
            <a:r>
              <a:rPr lang="en-US" sz="2000" dirty="0" err="1" smtClean="0"/>
              <a:t>proident</a:t>
            </a:r>
            <a:r>
              <a:rPr lang="en-US" sz="2000" dirty="0" smtClean="0"/>
              <a:t>, </a:t>
            </a:r>
            <a:r>
              <a:rPr lang="en-US" sz="2000" dirty="0" err="1" smtClean="0"/>
              <a:t>sunt</a:t>
            </a:r>
            <a:r>
              <a:rPr lang="en-US" sz="2000" dirty="0" smtClean="0"/>
              <a:t> in culpa qui </a:t>
            </a:r>
            <a:r>
              <a:rPr lang="en-US" sz="2000" dirty="0" err="1" smtClean="0"/>
              <a:t>officia</a:t>
            </a:r>
            <a:r>
              <a:rPr lang="en-US" sz="2000" dirty="0" smtClean="0"/>
              <a:t> </a:t>
            </a:r>
            <a:r>
              <a:rPr lang="en-US" sz="2000" dirty="0" err="1" smtClean="0"/>
              <a:t>deserunt</a:t>
            </a:r>
            <a:r>
              <a:rPr lang="en-US" sz="2000" dirty="0" smtClean="0"/>
              <a:t> </a:t>
            </a:r>
            <a:r>
              <a:rPr lang="en-US" sz="2000" dirty="0" err="1" smtClean="0"/>
              <a:t>mollit</a:t>
            </a:r>
            <a:r>
              <a:rPr lang="en-US" sz="2000" dirty="0" smtClean="0"/>
              <a:t>.  Lorem ipsum dolor sit </a:t>
            </a:r>
            <a:r>
              <a:rPr lang="en-US" sz="2000" dirty="0" err="1" smtClean="0"/>
              <a:t>amet</a:t>
            </a:r>
            <a:r>
              <a:rPr lang="en-US" sz="2000" dirty="0" smtClean="0"/>
              <a:t>, </a:t>
            </a:r>
            <a:r>
              <a:rPr lang="en-US" sz="2000" dirty="0" err="1" smtClean="0"/>
              <a:t>consectetur</a:t>
            </a:r>
            <a:r>
              <a:rPr lang="en-US" sz="2000" dirty="0" smtClean="0"/>
              <a:t> </a:t>
            </a:r>
            <a:r>
              <a:rPr lang="en-US" sz="2000" dirty="0" err="1" smtClean="0"/>
              <a:t>adipiscing</a:t>
            </a:r>
            <a:r>
              <a:rPr lang="en-US" sz="2000" dirty="0" smtClean="0"/>
              <a:t> </a:t>
            </a:r>
            <a:r>
              <a:rPr lang="en-US" sz="2000" dirty="0" err="1" smtClean="0"/>
              <a:t>elit</a:t>
            </a:r>
            <a:r>
              <a:rPr lang="en-US" sz="2000" dirty="0" smtClean="0"/>
              <a:t>, </a:t>
            </a:r>
            <a:r>
              <a:rPr lang="en-US" sz="2000" dirty="0" err="1" smtClean="0"/>
              <a:t>sed</a:t>
            </a:r>
            <a:r>
              <a:rPr lang="en-US" sz="2000" dirty="0" smtClean="0"/>
              <a:t> do </a:t>
            </a:r>
            <a:r>
              <a:rPr lang="en-US" sz="2000" dirty="0" err="1" smtClean="0"/>
              <a:t>eiusmod</a:t>
            </a:r>
            <a:r>
              <a:rPr lang="en-US" sz="2000" dirty="0" smtClean="0"/>
              <a:t> </a:t>
            </a:r>
            <a:r>
              <a:rPr lang="en-US" sz="2000" dirty="0" err="1" smtClean="0"/>
              <a:t>tempor</a:t>
            </a:r>
            <a:r>
              <a:rPr lang="en-US" sz="2000" dirty="0" smtClean="0"/>
              <a:t> </a:t>
            </a:r>
            <a:r>
              <a:rPr lang="en-US" sz="2000" dirty="0" err="1" smtClean="0"/>
              <a:t>incididunt</a:t>
            </a:r>
            <a:r>
              <a:rPr lang="en-US" sz="2000" dirty="0" smtClean="0"/>
              <a:t> </a:t>
            </a:r>
            <a:r>
              <a:rPr lang="en-US" sz="2000" dirty="0" err="1" smtClean="0"/>
              <a:t>ut</a:t>
            </a:r>
            <a:r>
              <a:rPr lang="en-US" sz="2000" dirty="0" smtClean="0"/>
              <a:t> </a:t>
            </a:r>
            <a:r>
              <a:rPr lang="en-US" sz="2000" dirty="0" err="1" smtClean="0"/>
              <a:t>labore</a:t>
            </a:r>
            <a:r>
              <a:rPr lang="en-US" sz="2000" dirty="0" smtClean="0"/>
              <a:t> et </a:t>
            </a:r>
            <a:r>
              <a:rPr lang="en-US" sz="2000" dirty="0" err="1" smtClean="0"/>
              <a:t>dolore</a:t>
            </a:r>
            <a:r>
              <a:rPr lang="en-US" sz="2000" dirty="0" smtClean="0"/>
              <a:t> magna </a:t>
            </a:r>
            <a:r>
              <a:rPr lang="en-US" sz="2000" dirty="0" err="1" smtClean="0"/>
              <a:t>aliqua</a:t>
            </a:r>
            <a:r>
              <a:rPr lang="en-US" sz="2000" dirty="0" smtClean="0"/>
              <a:t>. </a:t>
            </a:r>
            <a:r>
              <a:rPr lang="en-US" sz="2000" dirty="0" err="1" smtClean="0"/>
              <a:t>Ut</a:t>
            </a:r>
            <a:r>
              <a:rPr lang="en-US" sz="2000" dirty="0" smtClean="0"/>
              <a:t> </a:t>
            </a:r>
            <a:r>
              <a:rPr lang="en-US" sz="2000" dirty="0" err="1" smtClean="0"/>
              <a:t>enim</a:t>
            </a:r>
            <a:r>
              <a:rPr lang="en-US" sz="2000" dirty="0" smtClean="0"/>
              <a:t> ad minim </a:t>
            </a:r>
            <a:r>
              <a:rPr lang="en-US" sz="2000" dirty="0" err="1" smtClean="0"/>
              <a:t>veniam</a:t>
            </a:r>
            <a:r>
              <a:rPr lang="en-US" sz="2000" dirty="0" smtClean="0"/>
              <a:t>, </a:t>
            </a:r>
            <a:r>
              <a:rPr lang="en-US" sz="2000" dirty="0" err="1" smtClean="0"/>
              <a:t>quis</a:t>
            </a:r>
            <a:r>
              <a:rPr lang="en-US" sz="2000" dirty="0" smtClean="0"/>
              <a:t> </a:t>
            </a:r>
            <a:r>
              <a:rPr lang="en-US" sz="2000" dirty="0" err="1" smtClean="0"/>
              <a:t>nostrud</a:t>
            </a:r>
            <a:r>
              <a:rPr lang="en-US" sz="2000" dirty="0" smtClean="0"/>
              <a:t> exercitation </a:t>
            </a:r>
            <a:r>
              <a:rPr lang="en-US" sz="2000" dirty="0" err="1" smtClean="0"/>
              <a:t>ullamco</a:t>
            </a:r>
            <a:r>
              <a:rPr lang="en-US" sz="2000" dirty="0" smtClean="0"/>
              <a:t> </a:t>
            </a:r>
            <a:r>
              <a:rPr lang="en-US" sz="2000" dirty="0" err="1" smtClean="0"/>
              <a:t>laboris</a:t>
            </a:r>
            <a:r>
              <a:rPr lang="en-US" sz="2000" dirty="0" smtClean="0"/>
              <a:t> nisi </a:t>
            </a:r>
            <a:r>
              <a:rPr lang="en-US" sz="2000" dirty="0" err="1" smtClean="0"/>
              <a:t>ut</a:t>
            </a:r>
            <a:r>
              <a:rPr lang="en-US" sz="2000" dirty="0" smtClean="0"/>
              <a:t> </a:t>
            </a:r>
            <a:r>
              <a:rPr lang="en-US" sz="2000" dirty="0" err="1" smtClean="0"/>
              <a:t>aliquip</a:t>
            </a:r>
            <a:r>
              <a:rPr lang="en-US" sz="2000" dirty="0" smtClean="0"/>
              <a:t> ex </a:t>
            </a:r>
            <a:r>
              <a:rPr lang="en-US" sz="2000" dirty="0" err="1" smtClean="0"/>
              <a:t>ea</a:t>
            </a:r>
            <a:r>
              <a:rPr lang="en-US" sz="2000" dirty="0" smtClean="0"/>
              <a:t> </a:t>
            </a:r>
            <a:r>
              <a:rPr lang="en-US" sz="2000" dirty="0" err="1" smtClean="0"/>
              <a:t>commodo</a:t>
            </a:r>
            <a:r>
              <a:rPr lang="en-US" sz="2000" dirty="0" smtClean="0"/>
              <a:t> </a:t>
            </a:r>
            <a:r>
              <a:rPr lang="en-US" sz="2000" dirty="0" err="1" smtClean="0"/>
              <a:t>consequat</a:t>
            </a:r>
            <a:r>
              <a:rPr lang="en-US" sz="2000" dirty="0" smtClean="0"/>
              <a:t>. </a:t>
            </a:r>
            <a:r>
              <a:rPr lang="en-US" sz="2000" dirty="0" err="1" smtClean="0"/>
              <a:t>Duis</a:t>
            </a:r>
            <a:r>
              <a:rPr lang="en-US" sz="2000" dirty="0" smtClean="0"/>
              <a:t> </a:t>
            </a:r>
            <a:r>
              <a:rPr lang="en-US" sz="2000" dirty="0" err="1" smtClean="0"/>
              <a:t>aute</a:t>
            </a:r>
            <a:r>
              <a:rPr lang="en-US" sz="2000" dirty="0" smtClean="0"/>
              <a:t> </a:t>
            </a:r>
            <a:r>
              <a:rPr lang="en-US" sz="2000" dirty="0" err="1" smtClean="0"/>
              <a:t>irure</a:t>
            </a:r>
            <a:r>
              <a:rPr lang="en-US" sz="2000" dirty="0" smtClean="0"/>
              <a:t> dolor in </a:t>
            </a:r>
            <a:r>
              <a:rPr lang="en-US" sz="2000" dirty="0" err="1" smtClean="0"/>
              <a:t>reprehenderit</a:t>
            </a:r>
            <a:r>
              <a:rPr lang="en-US" sz="2000" dirty="0" smtClean="0"/>
              <a:t> in </a:t>
            </a:r>
            <a:r>
              <a:rPr lang="en-US" sz="2000" dirty="0" err="1" smtClean="0"/>
              <a:t>voluptate</a:t>
            </a:r>
            <a:r>
              <a:rPr lang="en-US" sz="2000" dirty="0" smtClean="0"/>
              <a:t> </a:t>
            </a:r>
            <a:r>
              <a:rPr lang="en-US" sz="2000" dirty="0" err="1" smtClean="0"/>
              <a:t>velit</a:t>
            </a:r>
            <a:r>
              <a:rPr lang="en-US" sz="2000" dirty="0" smtClean="0"/>
              <a:t> </a:t>
            </a:r>
            <a:r>
              <a:rPr lang="en-US" sz="2000" dirty="0" err="1" smtClean="0"/>
              <a:t>esse</a:t>
            </a:r>
            <a:r>
              <a:rPr lang="en-US" sz="2000" dirty="0" smtClean="0"/>
              <a:t> </a:t>
            </a:r>
            <a:r>
              <a:rPr lang="en-US" sz="2000" dirty="0" err="1" smtClean="0"/>
              <a:t>cillum</a:t>
            </a:r>
            <a:r>
              <a:rPr lang="en-US" sz="2000" dirty="0" smtClean="0"/>
              <a:t> </a:t>
            </a:r>
            <a:r>
              <a:rPr lang="en-US" sz="2000" dirty="0" err="1" smtClean="0"/>
              <a:t>dolore</a:t>
            </a:r>
            <a:r>
              <a:rPr lang="en-US" sz="2000" dirty="0" smtClean="0"/>
              <a:t> </a:t>
            </a:r>
            <a:r>
              <a:rPr lang="en-US" sz="2000" dirty="0" err="1" smtClean="0"/>
              <a:t>eu</a:t>
            </a:r>
            <a:r>
              <a:rPr lang="en-US" sz="2000" dirty="0" smtClean="0"/>
              <a:t> </a:t>
            </a:r>
            <a:r>
              <a:rPr lang="en-US" sz="2000" dirty="0" err="1" smtClean="0"/>
              <a:t>fugiat</a:t>
            </a:r>
            <a:r>
              <a:rPr lang="en-US" sz="2000" dirty="0" smtClean="0"/>
              <a:t> </a:t>
            </a:r>
            <a:r>
              <a:rPr lang="en-US" sz="2000" dirty="0" err="1" smtClean="0"/>
              <a:t>nulla</a:t>
            </a:r>
            <a:r>
              <a:rPr lang="en-US" sz="2000" dirty="0" smtClean="0"/>
              <a:t> </a:t>
            </a:r>
            <a:r>
              <a:rPr lang="en-US" sz="2000" dirty="0" err="1" smtClean="0"/>
              <a:t>pariatur</a:t>
            </a:r>
            <a:r>
              <a:rPr lang="en-US" sz="2000" dirty="0" smtClean="0"/>
              <a:t>. </a:t>
            </a:r>
            <a:r>
              <a:rPr lang="en-US" sz="2000" dirty="0" err="1" smtClean="0"/>
              <a:t>Excepteur</a:t>
            </a:r>
            <a:r>
              <a:rPr lang="en-US" sz="2000" dirty="0" smtClean="0"/>
              <a:t> </a:t>
            </a:r>
            <a:r>
              <a:rPr lang="en-US" sz="2000" dirty="0" err="1" smtClean="0"/>
              <a:t>sint</a:t>
            </a:r>
            <a:r>
              <a:rPr lang="en-US" sz="2000" dirty="0" smtClean="0"/>
              <a:t> </a:t>
            </a:r>
            <a:r>
              <a:rPr lang="en-US" sz="2000" dirty="0" err="1" smtClean="0"/>
              <a:t>occaecat</a:t>
            </a:r>
            <a:r>
              <a:rPr lang="en-US" sz="2000" dirty="0" smtClean="0"/>
              <a:t> </a:t>
            </a:r>
            <a:r>
              <a:rPr lang="en-US" sz="2000" dirty="0" err="1" smtClean="0"/>
              <a:t>cupidatat</a:t>
            </a:r>
            <a:r>
              <a:rPr lang="en-US" sz="2000" dirty="0" smtClean="0"/>
              <a:t> non </a:t>
            </a:r>
            <a:r>
              <a:rPr lang="en-US" sz="2000" dirty="0" err="1" smtClean="0"/>
              <a:t>proident</a:t>
            </a:r>
            <a:r>
              <a:rPr lang="en-US" sz="2000" dirty="0" smtClean="0"/>
              <a:t>, </a:t>
            </a:r>
            <a:r>
              <a:rPr lang="en-US" sz="2000" dirty="0" err="1" smtClean="0"/>
              <a:t>sunt</a:t>
            </a:r>
            <a:r>
              <a:rPr lang="en-US" sz="2000" dirty="0" smtClean="0"/>
              <a:t> in culpa qui </a:t>
            </a:r>
            <a:r>
              <a:rPr lang="en-US" sz="2000" dirty="0" err="1" smtClean="0"/>
              <a:t>officia</a:t>
            </a:r>
            <a:r>
              <a:rPr lang="en-US" sz="2000" dirty="0" smtClean="0"/>
              <a:t> </a:t>
            </a:r>
            <a:r>
              <a:rPr lang="en-US" sz="2000" dirty="0" err="1" smtClean="0"/>
              <a:t>deserunt</a:t>
            </a:r>
            <a:r>
              <a:rPr lang="en-US" sz="2000" dirty="0" smtClean="0"/>
              <a:t> </a:t>
            </a:r>
            <a:r>
              <a:rPr lang="en-US" sz="2000" dirty="0" err="1" smtClean="0"/>
              <a:t>mollit</a:t>
            </a:r>
            <a:r>
              <a:rPr lang="en-US" sz="2000" dirty="0" smtClean="0"/>
              <a:t>. Lorem ipsum dolor sit </a:t>
            </a:r>
            <a:r>
              <a:rPr lang="en-US" sz="2000" dirty="0" err="1" smtClean="0"/>
              <a:t>amet</a:t>
            </a:r>
            <a:r>
              <a:rPr lang="en-US" sz="2000" dirty="0" smtClean="0"/>
              <a:t>, </a:t>
            </a:r>
            <a:r>
              <a:rPr lang="en-US" sz="2000" dirty="0" err="1" smtClean="0"/>
              <a:t>consectetur</a:t>
            </a:r>
            <a:r>
              <a:rPr lang="en-US" sz="2000" dirty="0" smtClean="0"/>
              <a:t> </a:t>
            </a:r>
            <a:r>
              <a:rPr lang="en-US" sz="2000" dirty="0" err="1" smtClean="0"/>
              <a:t>adipiscing</a:t>
            </a:r>
            <a:r>
              <a:rPr lang="en-US" sz="2000" dirty="0" smtClean="0"/>
              <a:t> </a:t>
            </a:r>
            <a:r>
              <a:rPr lang="en-US" sz="2000" dirty="0" err="1" smtClean="0"/>
              <a:t>elit</a:t>
            </a:r>
            <a:r>
              <a:rPr lang="en-US" sz="2000" dirty="0" smtClean="0"/>
              <a:t>, </a:t>
            </a:r>
            <a:r>
              <a:rPr lang="en-US" sz="2000" dirty="0" err="1" smtClean="0"/>
              <a:t>sed</a:t>
            </a:r>
            <a:r>
              <a:rPr lang="en-US" sz="2000" dirty="0" smtClean="0"/>
              <a:t> do </a:t>
            </a:r>
            <a:r>
              <a:rPr lang="en-US" sz="2000" dirty="0" err="1" smtClean="0"/>
              <a:t>eiusmod</a:t>
            </a:r>
            <a:r>
              <a:rPr lang="en-US" sz="2000" dirty="0" smtClean="0"/>
              <a:t> </a:t>
            </a:r>
            <a:r>
              <a:rPr lang="en-US" sz="2000" dirty="0" err="1" smtClean="0"/>
              <a:t>tempor</a:t>
            </a:r>
            <a:r>
              <a:rPr lang="en-US" sz="2000" dirty="0" smtClean="0"/>
              <a:t> </a:t>
            </a:r>
            <a:r>
              <a:rPr lang="en-US" sz="2000" dirty="0" err="1" smtClean="0"/>
              <a:t>incididunt</a:t>
            </a:r>
            <a:r>
              <a:rPr lang="en-US" sz="2000" dirty="0" smtClean="0"/>
              <a:t> </a:t>
            </a:r>
            <a:r>
              <a:rPr lang="en-US" sz="2000" dirty="0" err="1" smtClean="0"/>
              <a:t>ut</a:t>
            </a:r>
            <a:r>
              <a:rPr lang="en-US" sz="2000" dirty="0" smtClean="0"/>
              <a:t> </a:t>
            </a:r>
            <a:r>
              <a:rPr lang="en-US" sz="2000" dirty="0" err="1" smtClean="0"/>
              <a:t>labore</a:t>
            </a:r>
            <a:r>
              <a:rPr lang="en-US" sz="2000" dirty="0" smtClean="0"/>
              <a:t> et </a:t>
            </a:r>
            <a:r>
              <a:rPr lang="en-US" sz="2000" dirty="0" err="1" smtClean="0"/>
              <a:t>dolore</a:t>
            </a:r>
            <a:r>
              <a:rPr lang="en-US" sz="2000" dirty="0" smtClean="0"/>
              <a:t> magna </a:t>
            </a:r>
            <a:r>
              <a:rPr lang="en-US" sz="2000" dirty="0" err="1" smtClean="0"/>
              <a:t>aliqua</a:t>
            </a:r>
            <a:r>
              <a:rPr lang="en-US" sz="2000" dirty="0" smtClean="0"/>
              <a:t>. </a:t>
            </a:r>
            <a:r>
              <a:rPr lang="en-US" sz="2000" dirty="0" err="1" smtClean="0"/>
              <a:t>Ut</a:t>
            </a:r>
            <a:r>
              <a:rPr lang="en-US" sz="2000" dirty="0" smtClean="0"/>
              <a:t> </a:t>
            </a:r>
            <a:r>
              <a:rPr lang="en-US" sz="2000" dirty="0" err="1" smtClean="0"/>
              <a:t>enim</a:t>
            </a:r>
            <a:r>
              <a:rPr lang="en-US" sz="2000" dirty="0" smtClean="0"/>
              <a:t> ad minim </a:t>
            </a:r>
            <a:r>
              <a:rPr lang="en-US" sz="2000" dirty="0" err="1" smtClean="0"/>
              <a:t>veniam</a:t>
            </a:r>
            <a:r>
              <a:rPr lang="en-US" sz="2000" dirty="0" smtClean="0"/>
              <a:t>, </a:t>
            </a:r>
            <a:r>
              <a:rPr lang="en-US" sz="2000" dirty="0" err="1" smtClean="0"/>
              <a:t>quis</a:t>
            </a:r>
            <a:r>
              <a:rPr lang="en-US" sz="2000" dirty="0" smtClean="0"/>
              <a:t> </a:t>
            </a:r>
            <a:r>
              <a:rPr lang="en-US" sz="2000" dirty="0" err="1" smtClean="0"/>
              <a:t>nostrud</a:t>
            </a:r>
            <a:r>
              <a:rPr lang="en-US" sz="2000" dirty="0" smtClean="0"/>
              <a:t> exercitation </a:t>
            </a:r>
            <a:r>
              <a:rPr lang="en-US" sz="2000" dirty="0" err="1" smtClean="0"/>
              <a:t>ullamco</a:t>
            </a:r>
            <a:r>
              <a:rPr lang="en-US" sz="2000" dirty="0" smtClean="0"/>
              <a:t> </a:t>
            </a:r>
            <a:r>
              <a:rPr lang="en-US" sz="2000" dirty="0" err="1" smtClean="0"/>
              <a:t>laboris</a:t>
            </a:r>
            <a:r>
              <a:rPr lang="en-US" sz="2000" dirty="0" smtClean="0"/>
              <a:t> nisi </a:t>
            </a:r>
            <a:r>
              <a:rPr lang="en-US" sz="2000" dirty="0" err="1" smtClean="0"/>
              <a:t>ut</a:t>
            </a:r>
            <a:r>
              <a:rPr lang="en-US" sz="2000" dirty="0" smtClean="0"/>
              <a:t> </a:t>
            </a:r>
            <a:r>
              <a:rPr lang="en-US" sz="2000" dirty="0" err="1" smtClean="0"/>
              <a:t>aliquip</a:t>
            </a:r>
            <a:r>
              <a:rPr lang="en-US" sz="2000" dirty="0" smtClean="0"/>
              <a:t> ex </a:t>
            </a:r>
            <a:r>
              <a:rPr lang="en-US" sz="2000" dirty="0" err="1" smtClean="0"/>
              <a:t>ea</a:t>
            </a:r>
            <a:r>
              <a:rPr lang="en-US" sz="2000" dirty="0" smtClean="0"/>
              <a:t> </a:t>
            </a:r>
            <a:r>
              <a:rPr lang="en-US" sz="2000" dirty="0" err="1" smtClean="0"/>
              <a:t>commodo</a:t>
            </a:r>
            <a:r>
              <a:rPr lang="en-US" sz="2000" dirty="0" smtClean="0"/>
              <a:t> </a:t>
            </a:r>
            <a:r>
              <a:rPr lang="en-US" sz="2000" dirty="0" err="1" smtClean="0"/>
              <a:t>consequat</a:t>
            </a:r>
            <a:r>
              <a:rPr lang="en-US" sz="2000" dirty="0" smtClean="0"/>
              <a:t>.</a:t>
            </a:r>
          </a:p>
          <a:p>
            <a:r>
              <a:rPr lang="en-US" sz="2000" dirty="0" smtClean="0"/>
              <a:t>Lorem ipsum dolor sit </a:t>
            </a:r>
            <a:r>
              <a:rPr lang="en-US" sz="2000" dirty="0" err="1" smtClean="0"/>
              <a:t>amet</a:t>
            </a:r>
            <a:r>
              <a:rPr lang="en-US" sz="2000" dirty="0" smtClean="0"/>
              <a:t>, </a:t>
            </a:r>
            <a:r>
              <a:rPr lang="en-US" sz="2000" dirty="0" err="1" smtClean="0"/>
              <a:t>consectetur</a:t>
            </a:r>
            <a:r>
              <a:rPr lang="en-US" sz="2000" dirty="0" smtClean="0"/>
              <a:t> </a:t>
            </a:r>
            <a:r>
              <a:rPr lang="en-US" sz="2000" dirty="0" err="1" smtClean="0"/>
              <a:t>adipiscing</a:t>
            </a:r>
            <a:r>
              <a:rPr lang="en-US" sz="2000" dirty="0" smtClean="0"/>
              <a:t> </a:t>
            </a:r>
            <a:r>
              <a:rPr lang="en-US" sz="2000" dirty="0" err="1" smtClean="0"/>
              <a:t>elit</a:t>
            </a:r>
            <a:r>
              <a:rPr lang="en-US" sz="2000" dirty="0" smtClean="0"/>
              <a:t>, </a:t>
            </a:r>
            <a:r>
              <a:rPr lang="en-US" sz="2000" dirty="0" err="1" smtClean="0"/>
              <a:t>sed</a:t>
            </a:r>
            <a:r>
              <a:rPr lang="en-US" sz="2000" dirty="0" smtClean="0"/>
              <a:t> do </a:t>
            </a:r>
            <a:r>
              <a:rPr lang="en-US" sz="2000" dirty="0" err="1" smtClean="0"/>
              <a:t>eiusmod</a:t>
            </a:r>
            <a:r>
              <a:rPr lang="en-US" sz="2000" dirty="0" smtClean="0"/>
              <a:t> </a:t>
            </a:r>
            <a:r>
              <a:rPr lang="en-US" sz="2000" dirty="0" err="1" smtClean="0"/>
              <a:t>tempor</a:t>
            </a:r>
            <a:r>
              <a:rPr lang="en-US" sz="2000" dirty="0" smtClean="0"/>
              <a:t> </a:t>
            </a:r>
            <a:r>
              <a:rPr lang="en-US" sz="2000" dirty="0" err="1" smtClean="0"/>
              <a:t>incididunt</a:t>
            </a:r>
            <a:r>
              <a:rPr lang="en-US" sz="2000" dirty="0" smtClean="0"/>
              <a:t> </a:t>
            </a:r>
            <a:r>
              <a:rPr lang="en-US" sz="2000" dirty="0" err="1" smtClean="0"/>
              <a:t>ut</a:t>
            </a:r>
            <a:r>
              <a:rPr lang="en-US" sz="2000" dirty="0" smtClean="0"/>
              <a:t> </a:t>
            </a:r>
            <a:r>
              <a:rPr lang="en-US" sz="2000" dirty="0" err="1" smtClean="0"/>
              <a:t>labore</a:t>
            </a:r>
            <a:r>
              <a:rPr lang="en-US" sz="2000" dirty="0" smtClean="0"/>
              <a:t> et </a:t>
            </a:r>
            <a:r>
              <a:rPr lang="en-US" sz="2000" dirty="0" err="1" smtClean="0"/>
              <a:t>dolore</a:t>
            </a:r>
            <a:r>
              <a:rPr lang="en-US" sz="2000" dirty="0" smtClean="0"/>
              <a:t> magna </a:t>
            </a:r>
            <a:r>
              <a:rPr lang="en-US" sz="2000" dirty="0" err="1" smtClean="0"/>
              <a:t>aliqua</a:t>
            </a:r>
            <a:r>
              <a:rPr lang="en-US" sz="2000" dirty="0" smtClean="0"/>
              <a:t>. </a:t>
            </a:r>
            <a:r>
              <a:rPr lang="en-US" sz="2000" dirty="0" err="1" smtClean="0"/>
              <a:t>Ut</a:t>
            </a:r>
            <a:r>
              <a:rPr lang="en-US" sz="2000" dirty="0" smtClean="0"/>
              <a:t> </a:t>
            </a:r>
            <a:r>
              <a:rPr lang="en-US" sz="2000" dirty="0" err="1" smtClean="0"/>
              <a:t>enim</a:t>
            </a:r>
            <a:r>
              <a:rPr lang="en-US" sz="2000" dirty="0" smtClean="0"/>
              <a:t> ad minim </a:t>
            </a:r>
            <a:r>
              <a:rPr lang="en-US" sz="2000" dirty="0" err="1" smtClean="0"/>
              <a:t>veniam</a:t>
            </a:r>
            <a:r>
              <a:rPr lang="en-US" sz="2000" dirty="0" smtClean="0"/>
              <a:t>, </a:t>
            </a:r>
            <a:r>
              <a:rPr lang="en-US" sz="2000" dirty="0" err="1" smtClean="0"/>
              <a:t>quis</a:t>
            </a:r>
            <a:r>
              <a:rPr lang="en-US" sz="2000" dirty="0" smtClean="0"/>
              <a:t> </a:t>
            </a:r>
            <a:r>
              <a:rPr lang="en-US" sz="2000" dirty="0" err="1" smtClean="0"/>
              <a:t>nostrud</a:t>
            </a:r>
            <a:r>
              <a:rPr lang="en-US" sz="2000" dirty="0" smtClean="0"/>
              <a:t> exercitation </a:t>
            </a:r>
            <a:r>
              <a:rPr lang="en-US" sz="2000" dirty="0" err="1" smtClean="0"/>
              <a:t>ullamco</a:t>
            </a:r>
            <a:r>
              <a:rPr lang="en-US" sz="2000" dirty="0" smtClean="0"/>
              <a:t> </a:t>
            </a:r>
            <a:r>
              <a:rPr lang="en-US" sz="2000" dirty="0" err="1" smtClean="0"/>
              <a:t>laboris</a:t>
            </a:r>
            <a:r>
              <a:rPr lang="en-US" sz="2000" dirty="0" smtClean="0"/>
              <a:t> nisi </a:t>
            </a:r>
            <a:r>
              <a:rPr lang="en-US" sz="2000" dirty="0" err="1" smtClean="0"/>
              <a:t>ut</a:t>
            </a:r>
            <a:r>
              <a:rPr lang="en-US" sz="2000" dirty="0" smtClean="0"/>
              <a:t> </a:t>
            </a:r>
            <a:r>
              <a:rPr lang="en-US" sz="2000" dirty="0" err="1" smtClean="0"/>
              <a:t>aliquip</a:t>
            </a:r>
            <a:r>
              <a:rPr lang="en-US" sz="2000" dirty="0" smtClean="0"/>
              <a:t> ex </a:t>
            </a:r>
            <a:r>
              <a:rPr lang="en-US" sz="2000" dirty="0" err="1" smtClean="0"/>
              <a:t>ea</a:t>
            </a:r>
            <a:r>
              <a:rPr lang="en-US" sz="2000" dirty="0" smtClean="0"/>
              <a:t> </a:t>
            </a:r>
            <a:r>
              <a:rPr lang="en-US" sz="2000" dirty="0" err="1" smtClean="0"/>
              <a:t>commodo</a:t>
            </a:r>
            <a:r>
              <a:rPr lang="en-US" sz="2000" dirty="0" smtClean="0"/>
              <a:t> </a:t>
            </a:r>
            <a:r>
              <a:rPr lang="en-US" sz="2000" dirty="0" err="1" smtClean="0"/>
              <a:t>consequat</a:t>
            </a:r>
            <a:r>
              <a:rPr lang="en-US" sz="2000" dirty="0" smtClean="0"/>
              <a:t>. </a:t>
            </a:r>
            <a:r>
              <a:rPr lang="en-US" sz="2000" dirty="0" err="1" smtClean="0"/>
              <a:t>Duis</a:t>
            </a:r>
            <a:r>
              <a:rPr lang="en-US" sz="2000" dirty="0" smtClean="0"/>
              <a:t> </a:t>
            </a:r>
            <a:r>
              <a:rPr lang="en-US" sz="2000" dirty="0" err="1" smtClean="0"/>
              <a:t>aute</a:t>
            </a:r>
            <a:r>
              <a:rPr lang="en-US" sz="2000" dirty="0" smtClean="0"/>
              <a:t> </a:t>
            </a:r>
            <a:r>
              <a:rPr lang="en-US" sz="2000" dirty="0" err="1" smtClean="0"/>
              <a:t>irure</a:t>
            </a:r>
            <a:r>
              <a:rPr lang="en-US" sz="2000" dirty="0" smtClean="0"/>
              <a:t> dolor in </a:t>
            </a:r>
            <a:r>
              <a:rPr lang="en-US" sz="2000" dirty="0" err="1" smtClean="0"/>
              <a:t>reprehenderit</a:t>
            </a:r>
            <a:r>
              <a:rPr lang="en-US" sz="2000" dirty="0" smtClean="0"/>
              <a:t> in </a:t>
            </a:r>
            <a:r>
              <a:rPr lang="en-US" sz="2000" dirty="0" err="1" smtClean="0"/>
              <a:t>voluptate</a:t>
            </a:r>
            <a:r>
              <a:rPr lang="en-US" sz="2000" dirty="0" smtClean="0"/>
              <a:t> </a:t>
            </a:r>
            <a:r>
              <a:rPr lang="en-US" sz="2000" dirty="0" err="1" smtClean="0"/>
              <a:t>velit</a:t>
            </a:r>
            <a:r>
              <a:rPr lang="en-US" sz="2000" dirty="0" smtClean="0"/>
              <a:t> </a:t>
            </a:r>
            <a:r>
              <a:rPr lang="en-US" sz="2000" dirty="0" err="1" smtClean="0"/>
              <a:t>esse</a:t>
            </a:r>
            <a:r>
              <a:rPr lang="en-US" sz="2000" dirty="0" smtClean="0"/>
              <a:t> </a:t>
            </a:r>
            <a:r>
              <a:rPr lang="en-US" sz="2000" dirty="0" err="1" smtClean="0"/>
              <a:t>cillum</a:t>
            </a:r>
            <a:r>
              <a:rPr lang="en-US" sz="2000" dirty="0" smtClean="0"/>
              <a:t> </a:t>
            </a:r>
            <a:r>
              <a:rPr lang="en-US" sz="2000" dirty="0" err="1" smtClean="0"/>
              <a:t>dolore</a:t>
            </a:r>
            <a:r>
              <a:rPr lang="en-US" sz="2000" dirty="0" smtClean="0"/>
              <a:t> </a:t>
            </a:r>
            <a:r>
              <a:rPr lang="en-US" sz="2000" dirty="0" err="1" smtClean="0"/>
              <a:t>eu</a:t>
            </a:r>
            <a:r>
              <a:rPr lang="en-US" sz="2000" dirty="0" smtClean="0"/>
              <a:t> </a:t>
            </a:r>
            <a:r>
              <a:rPr lang="en-US" sz="2000" dirty="0" err="1" smtClean="0"/>
              <a:t>fugiat</a:t>
            </a:r>
            <a:r>
              <a:rPr lang="en-US" sz="2000" dirty="0" smtClean="0"/>
              <a:t> </a:t>
            </a:r>
            <a:r>
              <a:rPr lang="en-US" sz="2000" dirty="0" err="1" smtClean="0"/>
              <a:t>nulla</a:t>
            </a:r>
            <a:r>
              <a:rPr lang="en-US" sz="2000" dirty="0" smtClean="0"/>
              <a:t> </a:t>
            </a:r>
            <a:r>
              <a:rPr lang="en-US" sz="2000" dirty="0" err="1" smtClean="0"/>
              <a:t>pariatur</a:t>
            </a:r>
            <a:r>
              <a:rPr lang="en-US" sz="2000" dirty="0" smtClean="0"/>
              <a:t>. </a:t>
            </a:r>
            <a:r>
              <a:rPr lang="en-US" sz="2000" dirty="0" err="1" smtClean="0"/>
              <a:t>Excepteur</a:t>
            </a:r>
            <a:r>
              <a:rPr lang="en-US" sz="2000" dirty="0" smtClean="0"/>
              <a:t> </a:t>
            </a:r>
            <a:r>
              <a:rPr lang="en-US" sz="2000" dirty="0" err="1" smtClean="0"/>
              <a:t>sint</a:t>
            </a:r>
            <a:r>
              <a:rPr lang="en-US" sz="2000" dirty="0" smtClean="0"/>
              <a:t> </a:t>
            </a:r>
            <a:r>
              <a:rPr lang="en-US" sz="2000" dirty="0" err="1" smtClean="0"/>
              <a:t>occaecat</a:t>
            </a:r>
            <a:r>
              <a:rPr lang="en-US" sz="2000" dirty="0" smtClean="0"/>
              <a:t> </a:t>
            </a:r>
            <a:r>
              <a:rPr lang="en-US" sz="2000" dirty="0" err="1" smtClean="0"/>
              <a:t>cupidatat</a:t>
            </a:r>
            <a:r>
              <a:rPr lang="en-US" sz="2000" dirty="0" smtClean="0"/>
              <a:t> non </a:t>
            </a:r>
            <a:r>
              <a:rPr lang="en-US" sz="2000" dirty="0" err="1" smtClean="0"/>
              <a:t>proident</a:t>
            </a:r>
            <a:r>
              <a:rPr lang="en-US" sz="2000" dirty="0" smtClean="0"/>
              <a:t>, </a:t>
            </a:r>
            <a:r>
              <a:rPr lang="en-US" sz="2000" dirty="0" err="1" smtClean="0"/>
              <a:t>sunt</a:t>
            </a:r>
            <a:r>
              <a:rPr lang="en-US" sz="2000" dirty="0" smtClean="0"/>
              <a:t> in culpa qui </a:t>
            </a:r>
            <a:r>
              <a:rPr lang="en-US" sz="2000" dirty="0" err="1" smtClean="0"/>
              <a:t>officia</a:t>
            </a:r>
            <a:r>
              <a:rPr lang="en-US" sz="2000" dirty="0" smtClean="0"/>
              <a:t> </a:t>
            </a:r>
            <a:r>
              <a:rPr lang="en-US" sz="2000" dirty="0" err="1" smtClean="0"/>
              <a:t>deserunt</a:t>
            </a:r>
            <a:r>
              <a:rPr lang="en-US" sz="2000" dirty="0" smtClean="0"/>
              <a:t> </a:t>
            </a:r>
            <a:r>
              <a:rPr lang="en-US" sz="2000" dirty="0" err="1" smtClean="0"/>
              <a:t>mollit</a:t>
            </a:r>
            <a:r>
              <a:rPr lang="en-US" sz="2000" dirty="0" smtClean="0"/>
              <a:t>. Lorem ipsum dolor sit </a:t>
            </a:r>
            <a:r>
              <a:rPr lang="en-US" sz="2000" dirty="0" err="1" smtClean="0"/>
              <a:t>amet</a:t>
            </a:r>
            <a:r>
              <a:rPr lang="en-US" sz="2000" dirty="0" smtClean="0"/>
              <a:t>, </a:t>
            </a:r>
            <a:r>
              <a:rPr lang="en-US" sz="2000" dirty="0" err="1" smtClean="0"/>
              <a:t>consectetur</a:t>
            </a:r>
            <a:r>
              <a:rPr lang="en-US" sz="2000" dirty="0" smtClean="0"/>
              <a:t> </a:t>
            </a:r>
            <a:r>
              <a:rPr lang="en-US" sz="2000" dirty="0" err="1" smtClean="0"/>
              <a:t>adipiscing</a:t>
            </a:r>
            <a:r>
              <a:rPr lang="en-US" sz="2000" dirty="0" smtClean="0"/>
              <a:t> </a:t>
            </a:r>
            <a:r>
              <a:rPr lang="en-US" sz="2000" dirty="0" err="1" smtClean="0"/>
              <a:t>elit</a:t>
            </a:r>
            <a:r>
              <a:rPr lang="en-US" sz="2000" dirty="0" smtClean="0"/>
              <a:t>, </a:t>
            </a:r>
            <a:r>
              <a:rPr lang="en-US" sz="2000" dirty="0" err="1" smtClean="0"/>
              <a:t>sed</a:t>
            </a:r>
            <a:r>
              <a:rPr lang="en-US" sz="2000" dirty="0" smtClean="0"/>
              <a:t> do </a:t>
            </a:r>
            <a:r>
              <a:rPr lang="en-US" sz="2000" dirty="0" err="1" smtClean="0"/>
              <a:t>eiusmod</a:t>
            </a:r>
            <a:r>
              <a:rPr lang="en-US" sz="2000" dirty="0" smtClean="0"/>
              <a:t> </a:t>
            </a:r>
            <a:r>
              <a:rPr lang="en-US" sz="2000" dirty="0" err="1" smtClean="0"/>
              <a:t>tempor</a:t>
            </a:r>
            <a:r>
              <a:rPr lang="en-US" sz="2000" dirty="0" smtClean="0"/>
              <a:t> </a:t>
            </a:r>
            <a:r>
              <a:rPr lang="en-US" sz="2000" dirty="0" err="1" smtClean="0"/>
              <a:t>incididunt</a:t>
            </a:r>
            <a:r>
              <a:rPr lang="en-US" sz="2000" dirty="0" smtClean="0"/>
              <a:t> </a:t>
            </a:r>
            <a:r>
              <a:rPr lang="en-US" sz="2000" dirty="0" err="1" smtClean="0"/>
              <a:t>ut</a:t>
            </a:r>
            <a:r>
              <a:rPr lang="en-US" sz="2000" dirty="0" smtClean="0"/>
              <a:t> </a:t>
            </a:r>
            <a:r>
              <a:rPr lang="en-US" sz="2000" dirty="0" err="1" smtClean="0"/>
              <a:t>labore</a:t>
            </a:r>
            <a:r>
              <a:rPr lang="en-US" sz="2000" dirty="0" smtClean="0"/>
              <a:t> et </a:t>
            </a:r>
            <a:r>
              <a:rPr lang="en-US" sz="2000" dirty="0" err="1" smtClean="0"/>
              <a:t>dolore</a:t>
            </a:r>
            <a:r>
              <a:rPr lang="en-US" sz="2000" dirty="0" smtClean="0"/>
              <a:t> magna </a:t>
            </a:r>
            <a:r>
              <a:rPr lang="en-US" sz="2000" dirty="0" err="1" smtClean="0"/>
              <a:t>aliqua</a:t>
            </a:r>
            <a:r>
              <a:rPr lang="en-US" sz="2000" dirty="0" smtClean="0"/>
              <a:t>. </a:t>
            </a:r>
            <a:r>
              <a:rPr lang="en-US" sz="2000" dirty="0" err="1" smtClean="0"/>
              <a:t>Ut</a:t>
            </a:r>
            <a:r>
              <a:rPr lang="en-US" sz="2000" dirty="0" smtClean="0"/>
              <a:t> </a:t>
            </a:r>
            <a:r>
              <a:rPr lang="en-US" sz="2000" dirty="0" err="1" smtClean="0"/>
              <a:t>enim</a:t>
            </a:r>
            <a:r>
              <a:rPr lang="en-US" sz="2000" dirty="0" smtClean="0"/>
              <a:t> ad minim </a:t>
            </a:r>
            <a:r>
              <a:rPr lang="en-US" sz="2000" dirty="0" err="1" smtClean="0"/>
              <a:t>veniam</a:t>
            </a:r>
            <a:r>
              <a:rPr lang="en-US" sz="2000" dirty="0" smtClean="0"/>
              <a:t>, </a:t>
            </a:r>
            <a:r>
              <a:rPr lang="en-US" sz="2000" dirty="0" err="1" smtClean="0"/>
              <a:t>quis</a:t>
            </a:r>
            <a:r>
              <a:rPr lang="en-US" sz="2000" dirty="0" smtClean="0"/>
              <a:t> </a:t>
            </a:r>
            <a:r>
              <a:rPr lang="en-US" sz="2000" dirty="0" err="1" smtClean="0"/>
              <a:t>nostrud</a:t>
            </a:r>
            <a:r>
              <a:rPr lang="en-US" sz="2000" dirty="0" smtClean="0"/>
              <a:t> exercitation </a:t>
            </a:r>
            <a:r>
              <a:rPr lang="en-US" sz="2000" dirty="0" err="1" smtClean="0"/>
              <a:t>ullamco</a:t>
            </a:r>
            <a:r>
              <a:rPr lang="en-US" sz="2000" dirty="0" smtClean="0"/>
              <a:t> </a:t>
            </a:r>
            <a:r>
              <a:rPr lang="en-US" sz="2000" dirty="0" err="1" smtClean="0"/>
              <a:t>laboris</a:t>
            </a:r>
            <a:r>
              <a:rPr lang="en-US" sz="2000" dirty="0" smtClean="0"/>
              <a:t> nisi </a:t>
            </a:r>
            <a:r>
              <a:rPr lang="en-US" sz="2000" dirty="0" err="1" smtClean="0"/>
              <a:t>ut</a:t>
            </a:r>
            <a:r>
              <a:rPr lang="en-US" sz="2000" dirty="0" smtClean="0"/>
              <a:t> </a:t>
            </a:r>
            <a:r>
              <a:rPr lang="en-US" sz="2000" dirty="0" err="1" smtClean="0"/>
              <a:t>aliquip</a:t>
            </a:r>
            <a:r>
              <a:rPr lang="en-US" sz="2000" dirty="0" smtClean="0"/>
              <a:t> ex </a:t>
            </a:r>
            <a:r>
              <a:rPr lang="en-US" sz="2000" dirty="0" err="1" smtClean="0"/>
              <a:t>ea</a:t>
            </a:r>
            <a:r>
              <a:rPr lang="en-US" sz="2000" dirty="0" smtClean="0"/>
              <a:t> </a:t>
            </a:r>
            <a:r>
              <a:rPr lang="en-US" sz="2000" dirty="0" err="1" smtClean="0"/>
              <a:t>commodo</a:t>
            </a:r>
            <a:r>
              <a:rPr lang="en-US" sz="2000" dirty="0" smtClean="0"/>
              <a:t> </a:t>
            </a:r>
            <a:r>
              <a:rPr lang="en-US" sz="2000" dirty="0" err="1" smtClean="0"/>
              <a:t>consequat</a:t>
            </a:r>
            <a:r>
              <a:rPr lang="en-US" sz="2000" dirty="0" smtClean="0"/>
              <a:t>. </a:t>
            </a:r>
            <a:r>
              <a:rPr lang="en-US" sz="2000" dirty="0" err="1" smtClean="0"/>
              <a:t>Duis</a:t>
            </a:r>
            <a:r>
              <a:rPr lang="en-US" sz="2000" dirty="0" smtClean="0"/>
              <a:t> </a:t>
            </a:r>
            <a:r>
              <a:rPr lang="en-US" sz="2000" dirty="0" err="1" smtClean="0"/>
              <a:t>aute</a:t>
            </a:r>
            <a:r>
              <a:rPr lang="en-US" sz="2000" dirty="0" smtClean="0"/>
              <a:t> </a:t>
            </a:r>
            <a:r>
              <a:rPr lang="en-US" sz="2000" dirty="0" err="1" smtClean="0"/>
              <a:t>irure</a:t>
            </a:r>
            <a:r>
              <a:rPr lang="en-US" sz="2000" dirty="0" smtClean="0"/>
              <a:t> dolor in </a:t>
            </a:r>
            <a:r>
              <a:rPr lang="en-US" sz="2000" dirty="0" err="1" smtClean="0"/>
              <a:t>reprehenderit</a:t>
            </a:r>
            <a:r>
              <a:rPr lang="en-US" sz="2000" dirty="0" smtClean="0"/>
              <a:t> in </a:t>
            </a:r>
            <a:r>
              <a:rPr lang="en-US" sz="2000" dirty="0" err="1" smtClean="0"/>
              <a:t>voluptate</a:t>
            </a:r>
            <a:r>
              <a:rPr lang="en-US" sz="2000" dirty="0" smtClean="0"/>
              <a:t> </a:t>
            </a:r>
            <a:r>
              <a:rPr lang="en-US" sz="2000" dirty="0" err="1" smtClean="0"/>
              <a:t>velit</a:t>
            </a:r>
            <a:r>
              <a:rPr lang="en-US" sz="2000" dirty="0" smtClean="0"/>
              <a:t> </a:t>
            </a:r>
            <a:r>
              <a:rPr lang="en-US" sz="2000" dirty="0" err="1" smtClean="0"/>
              <a:t>esse</a:t>
            </a:r>
            <a:r>
              <a:rPr lang="en-US" sz="2000" dirty="0" smtClean="0"/>
              <a:t> </a:t>
            </a:r>
            <a:r>
              <a:rPr lang="en-US" sz="2000" dirty="0" err="1" smtClean="0"/>
              <a:t>cillum</a:t>
            </a:r>
            <a:r>
              <a:rPr lang="en-US" sz="2000" dirty="0" smtClean="0"/>
              <a:t> </a:t>
            </a:r>
            <a:r>
              <a:rPr lang="en-US" sz="2000" dirty="0" err="1" smtClean="0"/>
              <a:t>dolore</a:t>
            </a:r>
            <a:r>
              <a:rPr lang="en-US" sz="2000" dirty="0" smtClean="0"/>
              <a:t> </a:t>
            </a:r>
            <a:r>
              <a:rPr lang="en-US" sz="2000" dirty="0" err="1" smtClean="0"/>
              <a:t>eu</a:t>
            </a:r>
            <a:r>
              <a:rPr lang="en-US" sz="2000" dirty="0" smtClean="0"/>
              <a:t> </a:t>
            </a:r>
            <a:r>
              <a:rPr lang="en-US" sz="2000" dirty="0" err="1" smtClean="0"/>
              <a:t>fugiat</a:t>
            </a:r>
            <a:r>
              <a:rPr lang="en-US" sz="2000" dirty="0" smtClean="0"/>
              <a:t> </a:t>
            </a:r>
            <a:r>
              <a:rPr lang="en-US" sz="2000" dirty="0" err="1" smtClean="0"/>
              <a:t>nulla</a:t>
            </a:r>
            <a:r>
              <a:rPr lang="en-US" sz="2000" dirty="0" smtClean="0"/>
              <a:t> </a:t>
            </a:r>
            <a:r>
              <a:rPr lang="en-US" sz="2000" dirty="0" err="1" smtClean="0"/>
              <a:t>pariatur</a:t>
            </a:r>
            <a:r>
              <a:rPr lang="en-US" sz="2000" dirty="0" smtClean="0"/>
              <a:t>. </a:t>
            </a:r>
            <a:r>
              <a:rPr lang="en-US" sz="2000" dirty="0" err="1" smtClean="0"/>
              <a:t>Excepteur</a:t>
            </a:r>
            <a:r>
              <a:rPr lang="en-US" sz="2000" dirty="0" smtClean="0"/>
              <a:t> </a:t>
            </a:r>
            <a:r>
              <a:rPr lang="en-US" sz="2000" dirty="0" err="1" smtClean="0"/>
              <a:t>sint</a:t>
            </a:r>
            <a:r>
              <a:rPr lang="en-US" sz="2000" dirty="0" smtClean="0"/>
              <a:t> </a:t>
            </a:r>
            <a:r>
              <a:rPr lang="en-US" sz="2000" dirty="0" err="1" smtClean="0"/>
              <a:t>occaecat</a:t>
            </a:r>
            <a:r>
              <a:rPr lang="en-US" sz="2000" dirty="0" smtClean="0"/>
              <a:t> </a:t>
            </a:r>
            <a:r>
              <a:rPr lang="en-US" sz="2000" dirty="0" err="1" smtClean="0"/>
              <a:t>cupidatat</a:t>
            </a:r>
            <a:r>
              <a:rPr lang="en-US" sz="2000" dirty="0" smtClean="0"/>
              <a:t> non </a:t>
            </a:r>
            <a:r>
              <a:rPr lang="en-US" sz="2000" dirty="0" err="1" smtClean="0"/>
              <a:t>proident</a:t>
            </a:r>
            <a:r>
              <a:rPr lang="en-US" sz="2000" dirty="0" smtClean="0"/>
              <a:t>, </a:t>
            </a:r>
            <a:r>
              <a:rPr lang="en-US" sz="2000" dirty="0" err="1" smtClean="0"/>
              <a:t>sunt</a:t>
            </a:r>
            <a:r>
              <a:rPr lang="en-US" sz="2000" dirty="0" smtClean="0"/>
              <a:t> in culpa qui </a:t>
            </a:r>
            <a:r>
              <a:rPr lang="en-US" sz="2000" dirty="0" err="1" smtClean="0"/>
              <a:t>officia</a:t>
            </a:r>
            <a:r>
              <a:rPr lang="en-US" sz="2000" dirty="0" smtClean="0"/>
              <a:t> </a:t>
            </a:r>
            <a:r>
              <a:rPr lang="en-US" sz="2000" dirty="0" err="1" smtClean="0"/>
              <a:t>deserunt</a:t>
            </a:r>
            <a:r>
              <a:rPr lang="en-US" sz="2000" dirty="0" smtClean="0"/>
              <a:t> </a:t>
            </a:r>
            <a:r>
              <a:rPr lang="en-US" sz="2000" dirty="0" err="1" smtClean="0"/>
              <a:t>mollit</a:t>
            </a:r>
            <a:r>
              <a:rPr lang="en-US" sz="2000" dirty="0" smtClean="0"/>
              <a:t>. Lorem ipsum dolor sit </a:t>
            </a:r>
            <a:r>
              <a:rPr lang="en-US" sz="2000" dirty="0" err="1" smtClean="0"/>
              <a:t>amet</a:t>
            </a:r>
            <a:r>
              <a:rPr lang="en-US" sz="2000" dirty="0" smtClean="0"/>
              <a:t>, </a:t>
            </a:r>
            <a:r>
              <a:rPr lang="en-US" sz="2000" dirty="0" err="1" smtClean="0"/>
              <a:t>consectetur</a:t>
            </a:r>
            <a:r>
              <a:rPr lang="en-US" sz="2000" dirty="0" smtClean="0"/>
              <a:t> </a:t>
            </a:r>
            <a:r>
              <a:rPr lang="en-US" sz="2000" dirty="0" err="1" smtClean="0"/>
              <a:t>adipiscing</a:t>
            </a:r>
            <a:r>
              <a:rPr lang="en-US" sz="2000" dirty="0" smtClean="0"/>
              <a:t> </a:t>
            </a:r>
            <a:r>
              <a:rPr lang="en-US" sz="2000" dirty="0" err="1" smtClean="0"/>
              <a:t>elit</a:t>
            </a:r>
            <a:r>
              <a:rPr lang="en-US" sz="2000" dirty="0" smtClean="0"/>
              <a:t>, </a:t>
            </a:r>
            <a:r>
              <a:rPr lang="en-US" sz="2000" dirty="0" err="1" smtClean="0"/>
              <a:t>sed</a:t>
            </a:r>
            <a:r>
              <a:rPr lang="en-US" sz="2000" dirty="0" smtClean="0"/>
              <a:t> do </a:t>
            </a:r>
            <a:r>
              <a:rPr lang="en-US" sz="2000" dirty="0" err="1" smtClean="0"/>
              <a:t>eiusmod</a:t>
            </a:r>
            <a:r>
              <a:rPr lang="en-US" sz="2000" dirty="0" smtClean="0"/>
              <a:t> </a:t>
            </a:r>
            <a:r>
              <a:rPr lang="en-US" sz="2000" dirty="0" err="1" smtClean="0"/>
              <a:t>tempor</a:t>
            </a:r>
            <a:r>
              <a:rPr lang="en-US" sz="2000" dirty="0" smtClean="0"/>
              <a:t> </a:t>
            </a:r>
            <a:r>
              <a:rPr lang="en-US" sz="2000" dirty="0" err="1" smtClean="0"/>
              <a:t>incididunt</a:t>
            </a:r>
            <a:r>
              <a:rPr lang="en-US" sz="2000" dirty="0" smtClean="0"/>
              <a:t> </a:t>
            </a:r>
            <a:r>
              <a:rPr lang="en-US" sz="2000" dirty="0" err="1" smtClean="0"/>
              <a:t>ut</a:t>
            </a:r>
            <a:r>
              <a:rPr lang="en-US" sz="2000" dirty="0" smtClean="0"/>
              <a:t> </a:t>
            </a:r>
            <a:r>
              <a:rPr lang="en-US" sz="2000" dirty="0" err="1" smtClean="0"/>
              <a:t>labore</a:t>
            </a:r>
            <a:r>
              <a:rPr lang="en-US" sz="2000" dirty="0" smtClean="0"/>
              <a:t> et </a:t>
            </a:r>
            <a:r>
              <a:rPr lang="en-US" sz="2000" dirty="0" err="1" smtClean="0"/>
              <a:t>dolore</a:t>
            </a:r>
            <a:r>
              <a:rPr lang="en-US" sz="2000" dirty="0" smtClean="0"/>
              <a:t> magna </a:t>
            </a:r>
            <a:r>
              <a:rPr lang="en-US" sz="2000" dirty="0" err="1" smtClean="0"/>
              <a:t>aliqua</a:t>
            </a:r>
            <a:r>
              <a:rPr lang="en-US" sz="2000" dirty="0" smtClean="0"/>
              <a:t>. </a:t>
            </a:r>
            <a:r>
              <a:rPr lang="en-US" sz="2000" dirty="0" err="1" smtClean="0"/>
              <a:t>Ut</a:t>
            </a:r>
            <a:r>
              <a:rPr lang="en-US" sz="2000" dirty="0" smtClean="0"/>
              <a:t> </a:t>
            </a:r>
            <a:r>
              <a:rPr lang="en-US" sz="2000" dirty="0" err="1" smtClean="0"/>
              <a:t>enim</a:t>
            </a:r>
            <a:r>
              <a:rPr lang="en-US" sz="2000" dirty="0" smtClean="0"/>
              <a:t> ad minim </a:t>
            </a:r>
            <a:r>
              <a:rPr lang="en-US" sz="2000" dirty="0" err="1" smtClean="0"/>
              <a:t>veniam</a:t>
            </a:r>
            <a:r>
              <a:rPr lang="en-US" sz="2000" dirty="0" smtClean="0"/>
              <a:t>, </a:t>
            </a:r>
            <a:r>
              <a:rPr lang="en-US" sz="2000" dirty="0" err="1" smtClean="0"/>
              <a:t>quis</a:t>
            </a:r>
            <a:r>
              <a:rPr lang="en-US" sz="2000" dirty="0" smtClean="0"/>
              <a:t> </a:t>
            </a:r>
            <a:r>
              <a:rPr lang="en-US" sz="2000" dirty="0" err="1" smtClean="0"/>
              <a:t>nostrud</a:t>
            </a:r>
            <a:r>
              <a:rPr lang="en-US" sz="2000" dirty="0" smtClean="0"/>
              <a:t> exercitation </a:t>
            </a:r>
            <a:r>
              <a:rPr lang="en-US" sz="2000" dirty="0" err="1" smtClean="0"/>
              <a:t>ullamco</a:t>
            </a:r>
            <a:r>
              <a:rPr lang="en-US" sz="2000" dirty="0" smtClean="0"/>
              <a:t> </a:t>
            </a:r>
            <a:r>
              <a:rPr lang="en-US" sz="2000" dirty="0" err="1" smtClean="0"/>
              <a:t>laboris</a:t>
            </a:r>
            <a:r>
              <a:rPr lang="en-US" sz="2000" dirty="0" smtClean="0"/>
              <a:t> nisi </a:t>
            </a:r>
            <a:r>
              <a:rPr lang="en-US" sz="2000" dirty="0" err="1" smtClean="0"/>
              <a:t>ut</a:t>
            </a:r>
            <a:r>
              <a:rPr lang="en-US" sz="2000" dirty="0" smtClean="0"/>
              <a:t> </a:t>
            </a:r>
            <a:r>
              <a:rPr lang="en-US" sz="2000" dirty="0" err="1" smtClean="0"/>
              <a:t>aliquip</a:t>
            </a:r>
            <a:r>
              <a:rPr lang="en-US" sz="2000" dirty="0" smtClean="0"/>
              <a:t> ex </a:t>
            </a:r>
            <a:r>
              <a:rPr lang="en-US" sz="2000" dirty="0" err="1" smtClean="0"/>
              <a:t>ea</a:t>
            </a:r>
            <a:r>
              <a:rPr lang="en-US" sz="2000" dirty="0" smtClean="0"/>
              <a:t> </a:t>
            </a:r>
            <a:r>
              <a:rPr lang="en-US" sz="2000" dirty="0" err="1" smtClean="0"/>
              <a:t>commodo</a:t>
            </a:r>
            <a:r>
              <a:rPr lang="en-US" sz="2000" dirty="0" smtClean="0"/>
              <a:t> </a:t>
            </a:r>
            <a:r>
              <a:rPr lang="en-US" sz="2000" dirty="0" err="1" smtClean="0"/>
              <a:t>consequat</a:t>
            </a:r>
            <a:r>
              <a:rPr lang="en-US" sz="2000" dirty="0" smtClean="0"/>
              <a:t>. </a:t>
            </a:r>
            <a:r>
              <a:rPr lang="en-US" sz="2000" dirty="0" err="1" smtClean="0"/>
              <a:t>Duis</a:t>
            </a:r>
            <a:r>
              <a:rPr lang="en-US" sz="2000" dirty="0" smtClean="0"/>
              <a:t> </a:t>
            </a:r>
            <a:r>
              <a:rPr lang="en-US" sz="2000" dirty="0" err="1" smtClean="0"/>
              <a:t>aute</a:t>
            </a:r>
            <a:r>
              <a:rPr lang="en-US" sz="2000" dirty="0" smtClean="0"/>
              <a:t> </a:t>
            </a:r>
            <a:r>
              <a:rPr lang="en-US" sz="2000" dirty="0" err="1" smtClean="0"/>
              <a:t>irure</a:t>
            </a:r>
            <a:r>
              <a:rPr lang="en-US" sz="2000" dirty="0" smtClean="0"/>
              <a:t> dolor in </a:t>
            </a:r>
            <a:r>
              <a:rPr lang="en-US" sz="2000" dirty="0" err="1" smtClean="0"/>
              <a:t>reprehenderit</a:t>
            </a:r>
            <a:r>
              <a:rPr lang="en-US" sz="2000" dirty="0" smtClean="0"/>
              <a:t> in </a:t>
            </a:r>
            <a:r>
              <a:rPr lang="en-US" sz="2000" dirty="0" err="1" smtClean="0"/>
              <a:t>voluptate</a:t>
            </a:r>
            <a:r>
              <a:rPr lang="en-US" sz="2000" dirty="0" smtClean="0"/>
              <a:t> </a:t>
            </a:r>
            <a:r>
              <a:rPr lang="en-US" sz="2000" dirty="0" err="1" smtClean="0"/>
              <a:t>velit</a:t>
            </a:r>
            <a:r>
              <a:rPr lang="en-US" sz="2000" dirty="0" smtClean="0"/>
              <a:t> </a:t>
            </a:r>
            <a:r>
              <a:rPr lang="en-US" sz="2000" dirty="0" err="1" smtClean="0"/>
              <a:t>esse</a:t>
            </a:r>
            <a:r>
              <a:rPr lang="en-US" sz="2000" dirty="0" smtClean="0"/>
              <a:t> </a:t>
            </a:r>
            <a:r>
              <a:rPr lang="en-US" sz="2000" dirty="0" err="1" smtClean="0"/>
              <a:t>cillum</a:t>
            </a:r>
            <a:r>
              <a:rPr lang="en-US" sz="2000" dirty="0" smtClean="0"/>
              <a:t> </a:t>
            </a:r>
            <a:r>
              <a:rPr lang="en-US" sz="2000" dirty="0" err="1" smtClean="0"/>
              <a:t>dolore</a:t>
            </a:r>
            <a:r>
              <a:rPr lang="en-US" sz="2000" dirty="0" smtClean="0"/>
              <a:t> </a:t>
            </a:r>
            <a:r>
              <a:rPr lang="en-US" sz="2000" dirty="0" err="1" smtClean="0"/>
              <a:t>eu</a:t>
            </a:r>
            <a:r>
              <a:rPr lang="en-US" sz="2000" dirty="0" smtClean="0"/>
              <a:t> </a:t>
            </a:r>
            <a:r>
              <a:rPr lang="en-US" sz="2000" dirty="0" err="1" smtClean="0"/>
              <a:t>fugiat</a:t>
            </a:r>
            <a:r>
              <a:rPr lang="en-US" sz="2000" dirty="0" smtClean="0"/>
              <a:t> </a:t>
            </a:r>
            <a:r>
              <a:rPr lang="en-US" sz="2000" dirty="0" err="1" smtClean="0"/>
              <a:t>nulla</a:t>
            </a:r>
            <a:r>
              <a:rPr lang="en-US" sz="2000" dirty="0" smtClean="0"/>
              <a:t> </a:t>
            </a:r>
            <a:r>
              <a:rPr lang="en-US" sz="2000" dirty="0" err="1" smtClean="0"/>
              <a:t>pariatur</a:t>
            </a:r>
            <a:r>
              <a:rPr lang="en-US" sz="2000" dirty="0" smtClean="0"/>
              <a:t>. </a:t>
            </a:r>
            <a:r>
              <a:rPr lang="en-US" sz="2000" dirty="0" err="1" smtClean="0"/>
              <a:t>Excepteur</a:t>
            </a:r>
            <a:r>
              <a:rPr lang="en-US" sz="2000" dirty="0" smtClean="0"/>
              <a:t> </a:t>
            </a:r>
            <a:r>
              <a:rPr lang="en-US" sz="2000" dirty="0" err="1" smtClean="0"/>
              <a:t>sint</a:t>
            </a:r>
            <a:r>
              <a:rPr lang="en-US" sz="2000" dirty="0" smtClean="0"/>
              <a:t> </a:t>
            </a:r>
            <a:r>
              <a:rPr lang="en-US" sz="2000" dirty="0" err="1" smtClean="0"/>
              <a:t>occaecat</a:t>
            </a:r>
            <a:r>
              <a:rPr lang="en-US" sz="2000" dirty="0" smtClean="0"/>
              <a:t> </a:t>
            </a:r>
            <a:r>
              <a:rPr lang="en-US" sz="2000" dirty="0" err="1" smtClean="0"/>
              <a:t>cupidatat</a:t>
            </a:r>
            <a:r>
              <a:rPr lang="en-US" sz="2000" dirty="0" smtClean="0"/>
              <a:t> non </a:t>
            </a:r>
            <a:r>
              <a:rPr lang="en-US" sz="2000" dirty="0" err="1" smtClean="0"/>
              <a:t>proident</a:t>
            </a:r>
            <a:r>
              <a:rPr lang="en-US" sz="2000" dirty="0" smtClean="0"/>
              <a:t>, </a:t>
            </a:r>
            <a:r>
              <a:rPr lang="en-US" sz="2000" dirty="0" err="1" smtClean="0"/>
              <a:t>sunt</a:t>
            </a:r>
            <a:r>
              <a:rPr lang="en-US" sz="2000" dirty="0" smtClean="0"/>
              <a:t> in culpa qui </a:t>
            </a:r>
            <a:r>
              <a:rPr lang="en-US" sz="2000" dirty="0" err="1" smtClean="0"/>
              <a:t>officia</a:t>
            </a:r>
            <a:r>
              <a:rPr lang="en-US" sz="2000" dirty="0" smtClean="0"/>
              <a:t> </a:t>
            </a:r>
            <a:r>
              <a:rPr lang="en-US" sz="2000" dirty="0" err="1" smtClean="0"/>
              <a:t>deserunt</a:t>
            </a:r>
            <a:r>
              <a:rPr lang="en-US" sz="2000" dirty="0" smtClean="0"/>
              <a:t> </a:t>
            </a:r>
            <a:r>
              <a:rPr lang="en-US" sz="2000" dirty="0" err="1" smtClean="0"/>
              <a:t>mollit</a:t>
            </a:r>
            <a:r>
              <a:rPr lang="en-US" sz="2000" dirty="0" smtClean="0"/>
              <a:t>. Lorem ipsum dolor sit </a:t>
            </a:r>
            <a:r>
              <a:rPr lang="en-US" sz="2000" dirty="0" err="1" smtClean="0"/>
              <a:t>amet</a:t>
            </a:r>
            <a:r>
              <a:rPr lang="en-US" sz="2000" dirty="0" smtClean="0"/>
              <a:t>, </a:t>
            </a:r>
            <a:r>
              <a:rPr lang="en-US" sz="2000" dirty="0" err="1" smtClean="0"/>
              <a:t>consectetur</a:t>
            </a:r>
            <a:r>
              <a:rPr lang="en-US" sz="2000" dirty="0" smtClean="0"/>
              <a:t> </a:t>
            </a:r>
            <a:r>
              <a:rPr lang="en-US" sz="2000" dirty="0" err="1" smtClean="0"/>
              <a:t>adipiscing</a:t>
            </a:r>
            <a:r>
              <a:rPr lang="en-US" sz="2000" dirty="0" smtClean="0"/>
              <a:t> </a:t>
            </a:r>
            <a:r>
              <a:rPr lang="en-US" sz="2000" dirty="0" err="1" smtClean="0"/>
              <a:t>elit</a:t>
            </a:r>
            <a:r>
              <a:rPr lang="en-US" sz="2000" dirty="0" smtClean="0"/>
              <a:t>, </a:t>
            </a:r>
            <a:r>
              <a:rPr lang="en-US" sz="2000" dirty="0" err="1" smtClean="0"/>
              <a:t>sed</a:t>
            </a:r>
            <a:r>
              <a:rPr lang="en-US" sz="2000" dirty="0" smtClean="0"/>
              <a:t> do </a:t>
            </a:r>
            <a:r>
              <a:rPr lang="en-US" sz="2000" dirty="0" err="1" smtClean="0"/>
              <a:t>eiusmod</a:t>
            </a:r>
            <a:r>
              <a:rPr lang="en-US" sz="2000" dirty="0" smtClean="0"/>
              <a:t> </a:t>
            </a:r>
            <a:r>
              <a:rPr lang="en-US" sz="2000" dirty="0" err="1" smtClean="0"/>
              <a:t>tempor</a:t>
            </a:r>
            <a:r>
              <a:rPr lang="en-US" sz="2000" dirty="0" smtClean="0"/>
              <a:t> </a:t>
            </a:r>
            <a:r>
              <a:rPr lang="en-US" sz="2000" dirty="0" err="1" smtClean="0"/>
              <a:t>incididunt</a:t>
            </a:r>
            <a:r>
              <a:rPr lang="en-US" sz="2000" dirty="0" smtClean="0"/>
              <a:t> </a:t>
            </a:r>
            <a:r>
              <a:rPr lang="en-US" sz="2000" dirty="0" err="1" smtClean="0"/>
              <a:t>ut</a:t>
            </a:r>
            <a:r>
              <a:rPr lang="en-US" sz="2000" dirty="0" smtClean="0"/>
              <a:t> </a:t>
            </a:r>
            <a:r>
              <a:rPr lang="en-US" sz="2000" dirty="0" err="1" smtClean="0"/>
              <a:t>labore</a:t>
            </a:r>
            <a:r>
              <a:rPr lang="en-US" sz="2000" dirty="0" smtClean="0"/>
              <a:t> et </a:t>
            </a:r>
            <a:r>
              <a:rPr lang="en-US" sz="2000" dirty="0" err="1" smtClean="0"/>
              <a:t>dolore</a:t>
            </a:r>
            <a:r>
              <a:rPr lang="en-US" sz="2000" dirty="0" smtClean="0"/>
              <a:t> magna </a:t>
            </a:r>
            <a:r>
              <a:rPr lang="en-US" sz="2000" dirty="0" err="1" smtClean="0"/>
              <a:t>aliqua</a:t>
            </a:r>
            <a:r>
              <a:rPr lang="en-US" sz="2000" dirty="0" smtClean="0"/>
              <a:t>. </a:t>
            </a:r>
            <a:r>
              <a:rPr lang="en-US" sz="2000" dirty="0" err="1" smtClean="0"/>
              <a:t>Ut</a:t>
            </a:r>
            <a:r>
              <a:rPr lang="en-US" sz="2000" dirty="0" smtClean="0"/>
              <a:t> </a:t>
            </a:r>
            <a:r>
              <a:rPr lang="en-US" sz="2000" dirty="0" err="1" smtClean="0"/>
              <a:t>enim</a:t>
            </a:r>
            <a:r>
              <a:rPr lang="en-US" sz="2000" dirty="0" smtClean="0"/>
              <a:t> ad minim </a:t>
            </a:r>
            <a:r>
              <a:rPr lang="en-US" sz="2000" dirty="0" err="1" smtClean="0"/>
              <a:t>veniam</a:t>
            </a:r>
            <a:r>
              <a:rPr lang="en-US" sz="2000" dirty="0" smtClean="0"/>
              <a:t>, </a:t>
            </a:r>
            <a:r>
              <a:rPr lang="en-US" sz="2000" dirty="0" err="1" smtClean="0"/>
              <a:t>quis</a:t>
            </a:r>
            <a:r>
              <a:rPr lang="en-US" sz="2000" dirty="0" smtClean="0"/>
              <a:t> </a:t>
            </a:r>
            <a:r>
              <a:rPr lang="en-US" sz="2000" dirty="0" err="1" smtClean="0"/>
              <a:t>nostrud</a:t>
            </a:r>
            <a:r>
              <a:rPr lang="en-US" sz="2000" dirty="0" smtClean="0"/>
              <a:t> exercitation </a:t>
            </a:r>
            <a:r>
              <a:rPr lang="en-US" sz="2000" dirty="0" err="1" smtClean="0"/>
              <a:t>ullamco</a:t>
            </a:r>
            <a:r>
              <a:rPr lang="en-US" sz="2000" dirty="0" smtClean="0"/>
              <a:t> </a:t>
            </a:r>
            <a:r>
              <a:rPr lang="en-US" sz="2000" dirty="0" err="1" smtClean="0"/>
              <a:t>laboris</a:t>
            </a:r>
            <a:r>
              <a:rPr lang="en-US" sz="2000" dirty="0" smtClean="0"/>
              <a:t> nisi </a:t>
            </a:r>
            <a:r>
              <a:rPr lang="en-US" sz="2000" dirty="0" err="1" smtClean="0"/>
              <a:t>ut</a:t>
            </a:r>
            <a:r>
              <a:rPr lang="en-US" sz="2000" dirty="0" smtClean="0"/>
              <a:t> </a:t>
            </a:r>
            <a:r>
              <a:rPr lang="en-US" sz="2000" dirty="0" err="1" smtClean="0"/>
              <a:t>aliquip</a:t>
            </a:r>
            <a:r>
              <a:rPr lang="en-US" sz="2000" dirty="0" smtClean="0"/>
              <a:t> ex </a:t>
            </a:r>
            <a:r>
              <a:rPr lang="en-US" sz="2000" dirty="0" err="1" smtClean="0"/>
              <a:t>ea</a:t>
            </a:r>
            <a:r>
              <a:rPr lang="en-US" sz="2000" dirty="0" smtClean="0"/>
              <a:t> </a:t>
            </a:r>
            <a:r>
              <a:rPr lang="en-US" sz="2000" dirty="0" err="1" smtClean="0"/>
              <a:t>commodo</a:t>
            </a:r>
            <a:r>
              <a:rPr lang="en-US" sz="2000" dirty="0" smtClean="0"/>
              <a:t> </a:t>
            </a:r>
            <a:r>
              <a:rPr lang="en-US" sz="2000" dirty="0" err="1" smtClean="0"/>
              <a:t>consequat</a:t>
            </a:r>
            <a:r>
              <a:rPr lang="en-US" sz="2000" dirty="0" smtClean="0"/>
              <a:t>.</a:t>
            </a:r>
          </a:p>
          <a:p>
            <a:r>
              <a:rPr lang="en-US" sz="2000" dirty="0" smtClean="0"/>
              <a:t>Lorem ipsum dolor sit </a:t>
            </a:r>
            <a:r>
              <a:rPr lang="en-US" sz="2000" dirty="0" err="1" smtClean="0"/>
              <a:t>amet</a:t>
            </a:r>
            <a:r>
              <a:rPr lang="en-US" sz="2000" dirty="0" smtClean="0"/>
              <a:t>, </a:t>
            </a:r>
            <a:r>
              <a:rPr lang="en-US" sz="2000" dirty="0" err="1" smtClean="0"/>
              <a:t>consectetur</a:t>
            </a:r>
            <a:r>
              <a:rPr lang="en-US" sz="2000" dirty="0" smtClean="0"/>
              <a:t> </a:t>
            </a:r>
            <a:r>
              <a:rPr lang="en-US" sz="2000" dirty="0" err="1" smtClean="0"/>
              <a:t>adipiscing</a:t>
            </a:r>
            <a:r>
              <a:rPr lang="en-US" sz="2000" dirty="0" smtClean="0"/>
              <a:t> </a:t>
            </a:r>
            <a:r>
              <a:rPr lang="en-US" sz="2000" dirty="0" err="1" smtClean="0"/>
              <a:t>elit</a:t>
            </a:r>
            <a:r>
              <a:rPr lang="en-US" sz="2000" dirty="0" smtClean="0"/>
              <a:t>, </a:t>
            </a:r>
            <a:r>
              <a:rPr lang="en-US" sz="2000" dirty="0" err="1" smtClean="0"/>
              <a:t>sed</a:t>
            </a:r>
            <a:r>
              <a:rPr lang="en-US" sz="2000" dirty="0" smtClean="0"/>
              <a:t> do </a:t>
            </a:r>
            <a:r>
              <a:rPr lang="en-US" sz="2000" dirty="0" err="1" smtClean="0"/>
              <a:t>eiusmod</a:t>
            </a:r>
            <a:r>
              <a:rPr lang="en-US" sz="2000" dirty="0" smtClean="0"/>
              <a:t> </a:t>
            </a:r>
            <a:r>
              <a:rPr lang="en-US" sz="2000" dirty="0" err="1" smtClean="0"/>
              <a:t>tempor</a:t>
            </a:r>
            <a:r>
              <a:rPr lang="en-US" sz="2000" dirty="0" smtClean="0"/>
              <a:t> </a:t>
            </a:r>
            <a:r>
              <a:rPr lang="en-US" sz="2000" dirty="0" err="1" smtClean="0"/>
              <a:t>incididunt</a:t>
            </a:r>
            <a:r>
              <a:rPr lang="en-US" sz="2000" dirty="0" smtClean="0"/>
              <a:t> </a:t>
            </a:r>
            <a:r>
              <a:rPr lang="en-US" sz="2000" dirty="0" err="1" smtClean="0"/>
              <a:t>ut</a:t>
            </a:r>
            <a:r>
              <a:rPr lang="en-US" sz="2000" dirty="0" smtClean="0"/>
              <a:t> </a:t>
            </a:r>
            <a:r>
              <a:rPr lang="en-US" sz="2000" dirty="0" err="1" smtClean="0"/>
              <a:t>labore</a:t>
            </a:r>
            <a:r>
              <a:rPr lang="en-US" sz="2000" dirty="0" smtClean="0"/>
              <a:t> et </a:t>
            </a:r>
            <a:r>
              <a:rPr lang="en-US" sz="2000" dirty="0" err="1" smtClean="0"/>
              <a:t>dolore</a:t>
            </a:r>
            <a:r>
              <a:rPr lang="en-US" sz="2000" dirty="0" smtClean="0"/>
              <a:t> magna </a:t>
            </a:r>
            <a:r>
              <a:rPr lang="en-US" sz="2000" dirty="0" err="1" smtClean="0"/>
              <a:t>aliqua</a:t>
            </a:r>
            <a:r>
              <a:rPr lang="en-US" sz="2000" dirty="0" smtClean="0"/>
              <a:t>. </a:t>
            </a:r>
            <a:r>
              <a:rPr lang="en-US" sz="2000" dirty="0" err="1" smtClean="0"/>
              <a:t>Ut</a:t>
            </a:r>
            <a:r>
              <a:rPr lang="en-US" sz="2000" dirty="0" smtClean="0"/>
              <a:t> </a:t>
            </a:r>
            <a:r>
              <a:rPr lang="en-US" sz="2000" dirty="0" err="1" smtClean="0"/>
              <a:t>enim</a:t>
            </a:r>
            <a:r>
              <a:rPr lang="en-US" sz="2000" dirty="0" smtClean="0"/>
              <a:t> ad minim </a:t>
            </a:r>
            <a:r>
              <a:rPr lang="en-US" sz="2000" dirty="0" err="1" smtClean="0"/>
              <a:t>veniam</a:t>
            </a:r>
            <a:r>
              <a:rPr lang="en-US" sz="2000" dirty="0" smtClean="0"/>
              <a:t>, </a:t>
            </a:r>
            <a:r>
              <a:rPr lang="en-US" sz="2000" dirty="0" err="1" smtClean="0"/>
              <a:t>quis</a:t>
            </a:r>
            <a:r>
              <a:rPr lang="en-US" sz="2000" dirty="0" smtClean="0"/>
              <a:t> </a:t>
            </a:r>
            <a:r>
              <a:rPr lang="en-US" sz="2000" dirty="0" err="1" smtClean="0"/>
              <a:t>nostrud</a:t>
            </a:r>
            <a:r>
              <a:rPr lang="en-US" sz="2000" dirty="0" smtClean="0"/>
              <a:t> exercitation </a:t>
            </a:r>
            <a:r>
              <a:rPr lang="en-US" sz="2000" dirty="0" err="1" smtClean="0"/>
              <a:t>ullamco</a:t>
            </a:r>
            <a:r>
              <a:rPr lang="en-US" sz="2000" dirty="0" smtClean="0"/>
              <a:t> </a:t>
            </a:r>
            <a:r>
              <a:rPr lang="en-US" sz="2000" dirty="0" err="1" smtClean="0"/>
              <a:t>laboris</a:t>
            </a:r>
            <a:r>
              <a:rPr lang="en-US" sz="2000" dirty="0" smtClean="0"/>
              <a:t> nisi </a:t>
            </a:r>
            <a:r>
              <a:rPr lang="en-US" sz="2000" dirty="0" err="1" smtClean="0"/>
              <a:t>ut</a:t>
            </a:r>
            <a:r>
              <a:rPr lang="en-US" sz="2000" dirty="0" smtClean="0"/>
              <a:t> </a:t>
            </a:r>
            <a:r>
              <a:rPr lang="en-US" sz="2000" dirty="0" err="1" smtClean="0"/>
              <a:t>aliquip</a:t>
            </a:r>
            <a:r>
              <a:rPr lang="en-US" sz="2000" dirty="0" smtClean="0"/>
              <a:t> ex </a:t>
            </a:r>
            <a:r>
              <a:rPr lang="en-US" sz="2000" dirty="0" err="1" smtClean="0"/>
              <a:t>ea</a:t>
            </a:r>
            <a:r>
              <a:rPr lang="en-US" sz="2000" dirty="0" smtClean="0"/>
              <a:t> </a:t>
            </a:r>
            <a:r>
              <a:rPr lang="en-US" sz="2000" dirty="0" err="1" smtClean="0"/>
              <a:t>commodo</a:t>
            </a:r>
            <a:r>
              <a:rPr lang="en-US" sz="2000" dirty="0" smtClean="0"/>
              <a:t> </a:t>
            </a:r>
            <a:r>
              <a:rPr lang="en-US" sz="2000" dirty="0" err="1" smtClean="0"/>
              <a:t>consequat</a:t>
            </a:r>
            <a:r>
              <a:rPr lang="en-US" sz="2000" dirty="0" smtClean="0"/>
              <a:t>. </a:t>
            </a:r>
            <a:r>
              <a:rPr lang="en-US" sz="2000" dirty="0" err="1" smtClean="0"/>
              <a:t>Duis</a:t>
            </a:r>
            <a:r>
              <a:rPr lang="en-US" sz="2000" dirty="0" smtClean="0"/>
              <a:t> </a:t>
            </a:r>
            <a:r>
              <a:rPr lang="en-US" sz="2000" dirty="0" err="1" smtClean="0"/>
              <a:t>aute</a:t>
            </a:r>
            <a:r>
              <a:rPr lang="en-US" sz="2000" dirty="0" smtClean="0"/>
              <a:t> </a:t>
            </a:r>
            <a:r>
              <a:rPr lang="en-US" sz="2000" dirty="0" err="1" smtClean="0"/>
              <a:t>irure</a:t>
            </a:r>
            <a:r>
              <a:rPr lang="en-US" sz="2000" dirty="0" smtClean="0"/>
              <a:t> dolor in </a:t>
            </a:r>
            <a:r>
              <a:rPr lang="en-US" sz="2000" dirty="0" err="1" smtClean="0"/>
              <a:t>reprehenderit</a:t>
            </a:r>
            <a:r>
              <a:rPr lang="en-US" sz="2000" dirty="0" smtClean="0"/>
              <a:t> in </a:t>
            </a:r>
            <a:r>
              <a:rPr lang="en-US" sz="2000" dirty="0" err="1" smtClean="0"/>
              <a:t>voluptate</a:t>
            </a:r>
            <a:r>
              <a:rPr lang="en-US" sz="2000" dirty="0" smtClean="0"/>
              <a:t> </a:t>
            </a:r>
            <a:r>
              <a:rPr lang="en-US" sz="2000" dirty="0" err="1" smtClean="0"/>
              <a:t>velit</a:t>
            </a:r>
            <a:r>
              <a:rPr lang="en-US" sz="2000" dirty="0" smtClean="0"/>
              <a:t> </a:t>
            </a:r>
            <a:r>
              <a:rPr lang="en-US" sz="2000" dirty="0" err="1" smtClean="0"/>
              <a:t>esse</a:t>
            </a:r>
            <a:r>
              <a:rPr lang="en-US" sz="2000" dirty="0" smtClean="0"/>
              <a:t> </a:t>
            </a:r>
            <a:r>
              <a:rPr lang="en-US" sz="2000" dirty="0" err="1" smtClean="0"/>
              <a:t>cillum</a:t>
            </a:r>
            <a:r>
              <a:rPr lang="en-US" sz="2000" dirty="0" smtClean="0"/>
              <a:t> </a:t>
            </a:r>
            <a:r>
              <a:rPr lang="en-US" sz="2000" dirty="0" err="1" smtClean="0"/>
              <a:t>dolore</a:t>
            </a:r>
            <a:r>
              <a:rPr lang="en-US" sz="2000" dirty="0" smtClean="0"/>
              <a:t> </a:t>
            </a:r>
            <a:r>
              <a:rPr lang="en-US" sz="2000" dirty="0" err="1" smtClean="0"/>
              <a:t>eu</a:t>
            </a:r>
            <a:r>
              <a:rPr lang="en-US" sz="2000" dirty="0" smtClean="0"/>
              <a:t> </a:t>
            </a:r>
            <a:r>
              <a:rPr lang="en-US" sz="2000" dirty="0" err="1" smtClean="0"/>
              <a:t>fugiat</a:t>
            </a:r>
            <a:r>
              <a:rPr lang="en-US" sz="2000" dirty="0" smtClean="0"/>
              <a:t> </a:t>
            </a:r>
            <a:r>
              <a:rPr lang="en-US" sz="2000" dirty="0" err="1" smtClean="0"/>
              <a:t>nulla</a:t>
            </a:r>
            <a:r>
              <a:rPr lang="en-US" sz="2000" dirty="0" smtClean="0"/>
              <a:t> </a:t>
            </a:r>
            <a:r>
              <a:rPr lang="en-US" sz="2000" dirty="0" err="1" smtClean="0"/>
              <a:t>pariatur</a:t>
            </a:r>
            <a:r>
              <a:rPr lang="en-US" sz="2000" dirty="0" smtClean="0"/>
              <a:t>. </a:t>
            </a:r>
            <a:r>
              <a:rPr lang="en-US" sz="2000" dirty="0" err="1" smtClean="0"/>
              <a:t>Excepteur</a:t>
            </a:r>
            <a:r>
              <a:rPr lang="en-US" sz="2000" dirty="0" smtClean="0"/>
              <a:t> </a:t>
            </a:r>
            <a:r>
              <a:rPr lang="en-US" sz="2000" dirty="0" err="1" smtClean="0"/>
              <a:t>sint</a:t>
            </a:r>
            <a:r>
              <a:rPr lang="en-US" sz="2000" dirty="0" smtClean="0"/>
              <a:t> </a:t>
            </a:r>
            <a:r>
              <a:rPr lang="en-US" sz="2000" dirty="0" err="1" smtClean="0"/>
              <a:t>occaecat</a:t>
            </a:r>
            <a:r>
              <a:rPr lang="en-US" sz="2000" dirty="0" smtClean="0"/>
              <a:t> </a:t>
            </a:r>
            <a:r>
              <a:rPr lang="en-US" sz="2000" dirty="0" err="1" smtClean="0"/>
              <a:t>cupidatat</a:t>
            </a:r>
            <a:r>
              <a:rPr lang="en-US" sz="2000" dirty="0" smtClean="0"/>
              <a:t> non </a:t>
            </a:r>
            <a:r>
              <a:rPr lang="en-US" sz="2000" dirty="0" err="1" smtClean="0"/>
              <a:t>proident</a:t>
            </a:r>
            <a:r>
              <a:rPr lang="en-US" sz="2000" dirty="0" smtClean="0"/>
              <a:t>, </a:t>
            </a:r>
            <a:r>
              <a:rPr lang="en-US" sz="2000" dirty="0" err="1" smtClean="0"/>
              <a:t>sunt</a:t>
            </a:r>
            <a:r>
              <a:rPr lang="en-US" sz="2000" dirty="0" smtClean="0"/>
              <a:t> in culpa qui </a:t>
            </a:r>
            <a:r>
              <a:rPr lang="en-US" sz="2000" dirty="0" err="1" smtClean="0"/>
              <a:t>officia</a:t>
            </a:r>
            <a:r>
              <a:rPr lang="en-US" sz="2000" dirty="0" smtClean="0"/>
              <a:t> </a:t>
            </a:r>
            <a:r>
              <a:rPr lang="en-US" sz="2000" dirty="0" err="1" smtClean="0"/>
              <a:t>deserunt</a:t>
            </a:r>
            <a:r>
              <a:rPr lang="en-US" sz="2000" dirty="0" smtClean="0"/>
              <a:t> </a:t>
            </a:r>
            <a:r>
              <a:rPr lang="en-US" sz="2000" dirty="0" err="1" smtClean="0"/>
              <a:t>mollit</a:t>
            </a:r>
            <a:r>
              <a:rPr lang="en-US" sz="2000" dirty="0" smtClean="0"/>
              <a:t>. Lorem ipsum dolor sit </a:t>
            </a:r>
            <a:r>
              <a:rPr lang="en-US" sz="2000" dirty="0" err="1" smtClean="0"/>
              <a:t>amet</a:t>
            </a:r>
            <a:r>
              <a:rPr lang="en-US" sz="2000" dirty="0" smtClean="0"/>
              <a:t>, </a:t>
            </a:r>
            <a:r>
              <a:rPr lang="en-US" sz="2000" dirty="0" err="1" smtClean="0"/>
              <a:t>consectetur</a:t>
            </a:r>
            <a:r>
              <a:rPr lang="en-US" sz="2000" dirty="0" smtClean="0"/>
              <a:t> </a:t>
            </a:r>
            <a:r>
              <a:rPr lang="en-US" sz="2000" dirty="0" err="1" smtClean="0"/>
              <a:t>adipiscing</a:t>
            </a:r>
            <a:r>
              <a:rPr lang="en-US" sz="2000" dirty="0" smtClean="0"/>
              <a:t> </a:t>
            </a:r>
            <a:r>
              <a:rPr lang="en-US" sz="2000" dirty="0" err="1" smtClean="0"/>
              <a:t>elit</a:t>
            </a:r>
            <a:r>
              <a:rPr lang="en-US" sz="2000" dirty="0" smtClean="0"/>
              <a:t>, </a:t>
            </a:r>
            <a:r>
              <a:rPr lang="en-US" sz="2000" dirty="0" err="1" smtClean="0"/>
              <a:t>sed</a:t>
            </a:r>
            <a:r>
              <a:rPr lang="en-US" sz="2000" dirty="0" smtClean="0"/>
              <a:t> do </a:t>
            </a:r>
            <a:r>
              <a:rPr lang="en-US" sz="2000" dirty="0" err="1" smtClean="0"/>
              <a:t>eiusmod</a:t>
            </a:r>
            <a:r>
              <a:rPr lang="en-US" sz="2000" dirty="0" smtClean="0"/>
              <a:t> </a:t>
            </a:r>
            <a:r>
              <a:rPr lang="en-US" sz="2000" dirty="0" err="1" smtClean="0"/>
              <a:t>tempor</a:t>
            </a:r>
            <a:r>
              <a:rPr lang="en-US" sz="2000" dirty="0" smtClean="0"/>
              <a:t> </a:t>
            </a:r>
            <a:r>
              <a:rPr lang="en-US" sz="2000" dirty="0" err="1" smtClean="0"/>
              <a:t>incididunt</a:t>
            </a:r>
            <a:r>
              <a:rPr lang="en-US" sz="2000" dirty="0" smtClean="0"/>
              <a:t> </a:t>
            </a:r>
            <a:r>
              <a:rPr lang="en-US" sz="2000" dirty="0" err="1" smtClean="0"/>
              <a:t>ut</a:t>
            </a:r>
            <a:r>
              <a:rPr lang="en-US" sz="2000" dirty="0" smtClean="0"/>
              <a:t> </a:t>
            </a:r>
            <a:r>
              <a:rPr lang="en-US" sz="2000" dirty="0" err="1" smtClean="0"/>
              <a:t>labore</a:t>
            </a:r>
            <a:r>
              <a:rPr lang="en-US" sz="2000" dirty="0" smtClean="0"/>
              <a:t> et </a:t>
            </a:r>
            <a:r>
              <a:rPr lang="en-US" sz="2000" dirty="0" err="1" smtClean="0"/>
              <a:t>dolore</a:t>
            </a:r>
            <a:r>
              <a:rPr lang="en-US" sz="2000" dirty="0" smtClean="0"/>
              <a:t> magna </a:t>
            </a:r>
            <a:r>
              <a:rPr lang="en-US" sz="2000" dirty="0" err="1" smtClean="0"/>
              <a:t>aliqua</a:t>
            </a:r>
            <a:r>
              <a:rPr lang="en-US" sz="2000" dirty="0" smtClean="0"/>
              <a:t>. </a:t>
            </a:r>
            <a:r>
              <a:rPr lang="en-US" sz="2000" dirty="0" err="1" smtClean="0"/>
              <a:t>Ut</a:t>
            </a:r>
            <a:r>
              <a:rPr lang="en-US" sz="2000" dirty="0" smtClean="0"/>
              <a:t> </a:t>
            </a:r>
            <a:r>
              <a:rPr lang="en-US" sz="2000" dirty="0" err="1" smtClean="0"/>
              <a:t>enim</a:t>
            </a:r>
            <a:r>
              <a:rPr lang="en-US" sz="2000" dirty="0" smtClean="0"/>
              <a:t> ad minim </a:t>
            </a:r>
            <a:r>
              <a:rPr lang="en-US" sz="2000" dirty="0" err="1" smtClean="0"/>
              <a:t>veniam</a:t>
            </a:r>
            <a:r>
              <a:rPr lang="en-US" sz="2000" dirty="0" smtClean="0"/>
              <a:t>, </a:t>
            </a:r>
            <a:r>
              <a:rPr lang="en-US" sz="2000" dirty="0" err="1" smtClean="0"/>
              <a:t>quis</a:t>
            </a:r>
            <a:r>
              <a:rPr lang="en-US" sz="2000" dirty="0" smtClean="0"/>
              <a:t> </a:t>
            </a:r>
            <a:r>
              <a:rPr lang="en-US" sz="2000" dirty="0" err="1" smtClean="0"/>
              <a:t>nostrud</a:t>
            </a:r>
            <a:r>
              <a:rPr lang="en-US" sz="2000" dirty="0" smtClean="0"/>
              <a:t> exercitation </a:t>
            </a:r>
            <a:r>
              <a:rPr lang="en-US" sz="2000" dirty="0" err="1" smtClean="0"/>
              <a:t>ullamco</a:t>
            </a:r>
            <a:r>
              <a:rPr lang="en-US" sz="2000" dirty="0" smtClean="0"/>
              <a:t> </a:t>
            </a:r>
            <a:r>
              <a:rPr lang="en-US" sz="2000" dirty="0" err="1" smtClean="0"/>
              <a:t>laboris</a:t>
            </a:r>
            <a:r>
              <a:rPr lang="en-US" sz="2000" dirty="0" smtClean="0"/>
              <a:t> nisi </a:t>
            </a:r>
            <a:r>
              <a:rPr lang="en-US" sz="2000" dirty="0" err="1" smtClean="0"/>
              <a:t>ut</a:t>
            </a:r>
            <a:r>
              <a:rPr lang="en-US" sz="2000" dirty="0" smtClean="0"/>
              <a:t> </a:t>
            </a:r>
            <a:r>
              <a:rPr lang="en-US" sz="2000" dirty="0" err="1" smtClean="0"/>
              <a:t>aliquip</a:t>
            </a:r>
            <a:r>
              <a:rPr lang="en-US" sz="2000" dirty="0" smtClean="0"/>
              <a:t> ex </a:t>
            </a:r>
            <a:r>
              <a:rPr lang="en-US" sz="2000" dirty="0" err="1" smtClean="0"/>
              <a:t>ea</a:t>
            </a:r>
            <a:r>
              <a:rPr lang="en-US" sz="2000" dirty="0" smtClean="0"/>
              <a:t> </a:t>
            </a:r>
            <a:r>
              <a:rPr lang="en-US" sz="2000" dirty="0" err="1" smtClean="0"/>
              <a:t>commodo</a:t>
            </a:r>
            <a:r>
              <a:rPr lang="en-US" sz="2000" dirty="0" smtClean="0"/>
              <a:t> </a:t>
            </a:r>
            <a:r>
              <a:rPr lang="en-US" sz="2000" dirty="0" err="1" smtClean="0"/>
              <a:t>consequat</a:t>
            </a:r>
            <a:r>
              <a:rPr lang="en-US" sz="2000" dirty="0" smtClean="0"/>
              <a:t>. Lorem ipsum dolor sit </a:t>
            </a:r>
            <a:r>
              <a:rPr lang="en-US" sz="2000" dirty="0" err="1" smtClean="0"/>
              <a:t>amet</a:t>
            </a:r>
            <a:r>
              <a:rPr lang="en-US" sz="2000" dirty="0" smtClean="0"/>
              <a:t>, </a:t>
            </a:r>
            <a:r>
              <a:rPr lang="en-US" sz="2000" dirty="0" err="1" smtClean="0"/>
              <a:t>consectetur</a:t>
            </a:r>
            <a:r>
              <a:rPr lang="en-US" sz="2000" dirty="0" smtClean="0"/>
              <a:t> </a:t>
            </a:r>
            <a:r>
              <a:rPr lang="en-US" sz="2000" dirty="0" err="1" smtClean="0"/>
              <a:t>adipiscing</a:t>
            </a:r>
            <a:r>
              <a:rPr lang="en-US" sz="2000" dirty="0" smtClean="0"/>
              <a:t> </a:t>
            </a:r>
            <a:r>
              <a:rPr lang="en-US" sz="2000" dirty="0" err="1" smtClean="0"/>
              <a:t>elit</a:t>
            </a:r>
            <a:r>
              <a:rPr lang="en-US" sz="2000" dirty="0" smtClean="0"/>
              <a:t>, </a:t>
            </a:r>
            <a:r>
              <a:rPr lang="en-US" sz="2000" dirty="0" err="1" smtClean="0"/>
              <a:t>sed</a:t>
            </a:r>
            <a:r>
              <a:rPr lang="en-US" sz="2000" dirty="0" smtClean="0"/>
              <a:t> do </a:t>
            </a:r>
            <a:r>
              <a:rPr lang="en-US" sz="2000" dirty="0" err="1" smtClean="0"/>
              <a:t>eiusmod</a:t>
            </a:r>
            <a:r>
              <a:rPr lang="en-US" sz="2000" dirty="0" smtClean="0"/>
              <a:t> </a:t>
            </a:r>
            <a:r>
              <a:rPr lang="en-US" sz="2000" dirty="0" err="1" smtClean="0"/>
              <a:t>tempor</a:t>
            </a:r>
            <a:r>
              <a:rPr lang="en-US" sz="2000" dirty="0" smtClean="0"/>
              <a:t> </a:t>
            </a:r>
            <a:r>
              <a:rPr lang="en-US" sz="2000" dirty="0" err="1" smtClean="0"/>
              <a:t>incididunt</a:t>
            </a:r>
            <a:r>
              <a:rPr lang="en-US" sz="2000" dirty="0" smtClean="0"/>
              <a:t> </a:t>
            </a:r>
            <a:r>
              <a:rPr lang="en-US" sz="2000" dirty="0" err="1" smtClean="0"/>
              <a:t>ut</a:t>
            </a:r>
            <a:r>
              <a:rPr lang="en-US" sz="2000" dirty="0" smtClean="0"/>
              <a:t> </a:t>
            </a:r>
            <a:r>
              <a:rPr lang="en-US" sz="2000" dirty="0" err="1" smtClean="0"/>
              <a:t>labore</a:t>
            </a:r>
            <a:r>
              <a:rPr lang="en-US" sz="2000" dirty="0" smtClean="0"/>
              <a:t> et </a:t>
            </a:r>
            <a:r>
              <a:rPr lang="en-US" sz="2000" dirty="0" err="1" smtClean="0"/>
              <a:t>dolore</a:t>
            </a:r>
            <a:r>
              <a:rPr lang="en-US" sz="2000" dirty="0" smtClean="0"/>
              <a:t> magna </a:t>
            </a:r>
            <a:r>
              <a:rPr lang="en-US" sz="2000" dirty="0" err="1" smtClean="0"/>
              <a:t>aliqua</a:t>
            </a:r>
            <a:r>
              <a:rPr lang="en-US" sz="2000" dirty="0" smtClean="0"/>
              <a:t>. </a:t>
            </a:r>
            <a:r>
              <a:rPr lang="en-US" sz="2000" dirty="0" err="1" smtClean="0"/>
              <a:t>Ut</a:t>
            </a:r>
            <a:r>
              <a:rPr lang="en-US" sz="2000" dirty="0" smtClean="0"/>
              <a:t> </a:t>
            </a:r>
            <a:r>
              <a:rPr lang="en-US" sz="2000" dirty="0" err="1" smtClean="0"/>
              <a:t>enim</a:t>
            </a:r>
            <a:r>
              <a:rPr lang="en-US" sz="2000" dirty="0" smtClean="0"/>
              <a:t> ad minim </a:t>
            </a:r>
            <a:r>
              <a:rPr lang="en-US" sz="2000" dirty="0" err="1" smtClean="0"/>
              <a:t>veniam</a:t>
            </a:r>
            <a:r>
              <a:rPr lang="en-US" sz="2000" dirty="0" smtClean="0"/>
              <a:t>, </a:t>
            </a:r>
            <a:r>
              <a:rPr lang="en-US" sz="2000" dirty="0" err="1" smtClean="0"/>
              <a:t>quis</a:t>
            </a:r>
            <a:r>
              <a:rPr lang="en-US" sz="2000" dirty="0" smtClean="0"/>
              <a:t> </a:t>
            </a:r>
            <a:r>
              <a:rPr lang="en-US" sz="2000" dirty="0" err="1" smtClean="0"/>
              <a:t>nostrud</a:t>
            </a:r>
            <a:r>
              <a:rPr lang="en-US" sz="2000" dirty="0" smtClean="0"/>
              <a:t> exercitation </a:t>
            </a:r>
            <a:r>
              <a:rPr lang="en-US" sz="2000" dirty="0" err="1" smtClean="0"/>
              <a:t>ullamco</a:t>
            </a:r>
            <a:r>
              <a:rPr lang="en-US" sz="2000" dirty="0" smtClean="0"/>
              <a:t> </a:t>
            </a:r>
            <a:r>
              <a:rPr lang="en-US" sz="2000" dirty="0" err="1" smtClean="0"/>
              <a:t>laboris</a:t>
            </a:r>
            <a:r>
              <a:rPr lang="en-US" sz="2000" dirty="0" smtClean="0"/>
              <a:t> nisi </a:t>
            </a:r>
            <a:r>
              <a:rPr lang="en-US" sz="2000" dirty="0" err="1" smtClean="0"/>
              <a:t>ut</a:t>
            </a:r>
            <a:r>
              <a:rPr lang="en-US" sz="2000" dirty="0" smtClean="0"/>
              <a:t> </a:t>
            </a:r>
            <a:r>
              <a:rPr lang="en-US" sz="2000" dirty="0" err="1" smtClean="0"/>
              <a:t>aliquip</a:t>
            </a:r>
            <a:r>
              <a:rPr lang="en-US" sz="2000" dirty="0" smtClean="0"/>
              <a:t> ex </a:t>
            </a:r>
            <a:r>
              <a:rPr lang="en-US" sz="2000" dirty="0" err="1" smtClean="0"/>
              <a:t>ea</a:t>
            </a:r>
            <a:r>
              <a:rPr lang="en-US" sz="2000" dirty="0" smtClean="0"/>
              <a:t> </a:t>
            </a:r>
            <a:r>
              <a:rPr lang="en-US" sz="2000" dirty="0" err="1" smtClean="0"/>
              <a:t>commodo</a:t>
            </a:r>
            <a:r>
              <a:rPr lang="en-US" sz="2000" dirty="0" smtClean="0"/>
              <a:t> </a:t>
            </a:r>
            <a:r>
              <a:rPr lang="en-US" sz="2000" dirty="0" err="1" smtClean="0"/>
              <a:t>consequat</a:t>
            </a:r>
            <a:r>
              <a:rPr lang="en-US" sz="2000" dirty="0" smtClean="0"/>
              <a:t>. </a:t>
            </a:r>
            <a:r>
              <a:rPr lang="en-US" sz="2000" dirty="0" err="1" smtClean="0"/>
              <a:t>Duis</a:t>
            </a:r>
            <a:r>
              <a:rPr lang="en-US" sz="2000" dirty="0" smtClean="0"/>
              <a:t> </a:t>
            </a:r>
            <a:r>
              <a:rPr lang="en-US" sz="2000" dirty="0" err="1" smtClean="0"/>
              <a:t>aute</a:t>
            </a:r>
            <a:r>
              <a:rPr lang="en-US" sz="2000" dirty="0" smtClean="0"/>
              <a:t> </a:t>
            </a:r>
            <a:r>
              <a:rPr lang="en-US" sz="2000" dirty="0" err="1" smtClean="0"/>
              <a:t>irure</a:t>
            </a:r>
            <a:r>
              <a:rPr lang="en-US" sz="2000" dirty="0" smtClean="0"/>
              <a:t> dolor in </a:t>
            </a:r>
            <a:r>
              <a:rPr lang="en-US" sz="2000" dirty="0" err="1" smtClean="0"/>
              <a:t>reprehenderit</a:t>
            </a:r>
            <a:r>
              <a:rPr lang="en-US" sz="2000" dirty="0" smtClean="0"/>
              <a:t> in </a:t>
            </a:r>
            <a:r>
              <a:rPr lang="en-US" sz="2000" dirty="0" err="1" smtClean="0"/>
              <a:t>voluptate</a:t>
            </a:r>
            <a:r>
              <a:rPr lang="en-US" sz="2000" dirty="0" smtClean="0"/>
              <a:t> </a:t>
            </a:r>
            <a:r>
              <a:rPr lang="en-US" sz="2000" dirty="0" err="1" smtClean="0"/>
              <a:t>velit</a:t>
            </a:r>
            <a:r>
              <a:rPr lang="en-US" sz="2000" dirty="0" smtClean="0"/>
              <a:t> </a:t>
            </a:r>
            <a:r>
              <a:rPr lang="en-US" sz="2000" dirty="0" err="1" smtClean="0"/>
              <a:t>esse</a:t>
            </a:r>
            <a:r>
              <a:rPr lang="en-US" sz="2000" dirty="0" smtClean="0"/>
              <a:t> </a:t>
            </a:r>
            <a:r>
              <a:rPr lang="en-US" sz="2000" dirty="0" err="1" smtClean="0"/>
              <a:t>cillum</a:t>
            </a:r>
            <a:r>
              <a:rPr lang="en-US" sz="2000" dirty="0" smtClean="0"/>
              <a:t> </a:t>
            </a:r>
            <a:r>
              <a:rPr lang="en-US" sz="2000" dirty="0" err="1" smtClean="0"/>
              <a:t>dolore</a:t>
            </a:r>
            <a:r>
              <a:rPr lang="en-US" sz="2000" dirty="0" smtClean="0"/>
              <a:t> </a:t>
            </a:r>
            <a:r>
              <a:rPr lang="en-US" sz="2000" dirty="0" err="1" smtClean="0"/>
              <a:t>eu</a:t>
            </a:r>
            <a:r>
              <a:rPr lang="en-US" sz="2000" dirty="0" smtClean="0"/>
              <a:t> </a:t>
            </a:r>
            <a:r>
              <a:rPr lang="en-US" sz="2000" dirty="0" err="1" smtClean="0"/>
              <a:t>fugiat</a:t>
            </a:r>
            <a:r>
              <a:rPr lang="en-US" sz="2000" dirty="0" smtClean="0"/>
              <a:t> </a:t>
            </a:r>
            <a:r>
              <a:rPr lang="en-US" sz="2000" dirty="0" err="1" smtClean="0"/>
              <a:t>nulla</a:t>
            </a:r>
            <a:r>
              <a:rPr lang="en-US" sz="2000" dirty="0" smtClean="0"/>
              <a:t> </a:t>
            </a:r>
            <a:r>
              <a:rPr lang="en-US" sz="2000" dirty="0" err="1" smtClean="0"/>
              <a:t>pariatur</a:t>
            </a:r>
            <a:r>
              <a:rPr lang="en-US" sz="2000" dirty="0" smtClean="0"/>
              <a:t>. </a:t>
            </a:r>
            <a:r>
              <a:rPr lang="en-US" sz="2000" dirty="0" err="1" smtClean="0"/>
              <a:t>Excepteur</a:t>
            </a:r>
            <a:r>
              <a:rPr lang="en-US" sz="2000" dirty="0" smtClean="0"/>
              <a:t> </a:t>
            </a:r>
            <a:r>
              <a:rPr lang="en-US" sz="2000" dirty="0" err="1" smtClean="0"/>
              <a:t>sint</a:t>
            </a:r>
            <a:r>
              <a:rPr lang="en-US" sz="2000" dirty="0" smtClean="0"/>
              <a:t> </a:t>
            </a:r>
            <a:r>
              <a:rPr lang="en-US" sz="2000" dirty="0" err="1" smtClean="0"/>
              <a:t>occaecat</a:t>
            </a:r>
            <a:r>
              <a:rPr lang="en-US" sz="2000" dirty="0" smtClean="0"/>
              <a:t> </a:t>
            </a:r>
            <a:r>
              <a:rPr lang="en-US" sz="2000" dirty="0" err="1" smtClean="0"/>
              <a:t>cupidatat</a:t>
            </a:r>
            <a:r>
              <a:rPr lang="en-US" sz="2000" dirty="0" smtClean="0"/>
              <a:t> non </a:t>
            </a:r>
            <a:r>
              <a:rPr lang="en-US" sz="2000" dirty="0" err="1" smtClean="0"/>
              <a:t>proident</a:t>
            </a:r>
            <a:r>
              <a:rPr lang="en-US" sz="2000" dirty="0" smtClean="0"/>
              <a:t>, </a:t>
            </a:r>
            <a:r>
              <a:rPr lang="en-US" sz="2000" dirty="0" err="1" smtClean="0"/>
              <a:t>sunt</a:t>
            </a:r>
            <a:r>
              <a:rPr lang="en-US" sz="2000" dirty="0" smtClean="0"/>
              <a:t> in culpa qui </a:t>
            </a:r>
            <a:r>
              <a:rPr lang="en-US" sz="2000" dirty="0" err="1" smtClean="0"/>
              <a:t>officia</a:t>
            </a:r>
            <a:r>
              <a:rPr lang="en-US" sz="2000" dirty="0" smtClean="0"/>
              <a:t> </a:t>
            </a:r>
            <a:r>
              <a:rPr lang="en-US" sz="2000" dirty="0" err="1" smtClean="0"/>
              <a:t>deserunt</a:t>
            </a:r>
            <a:r>
              <a:rPr lang="en-US" sz="2000" dirty="0" smtClean="0"/>
              <a:t> </a:t>
            </a:r>
            <a:r>
              <a:rPr lang="en-US" sz="2000" dirty="0" err="1" smtClean="0"/>
              <a:t>mollit</a:t>
            </a:r>
            <a:r>
              <a:rPr lang="en-US" sz="2000" dirty="0" smtClean="0"/>
              <a:t>. Lorem ipsum dolor sit </a:t>
            </a:r>
            <a:r>
              <a:rPr lang="en-US" sz="2000" dirty="0" err="1" smtClean="0"/>
              <a:t>amet</a:t>
            </a:r>
            <a:r>
              <a:rPr lang="en-US" sz="2000" dirty="0" smtClean="0"/>
              <a:t>, </a:t>
            </a:r>
            <a:r>
              <a:rPr lang="en-US" sz="2000" dirty="0" err="1" smtClean="0"/>
              <a:t>consectetur</a:t>
            </a:r>
            <a:r>
              <a:rPr lang="en-US" sz="2000" dirty="0" smtClean="0"/>
              <a:t> </a:t>
            </a:r>
            <a:r>
              <a:rPr lang="en-US" sz="2000" dirty="0" err="1" smtClean="0"/>
              <a:t>adipiscing</a:t>
            </a:r>
            <a:r>
              <a:rPr lang="en-US" sz="2000" dirty="0" smtClean="0"/>
              <a:t> </a:t>
            </a:r>
            <a:r>
              <a:rPr lang="en-US" sz="2000" dirty="0" err="1" smtClean="0"/>
              <a:t>elit</a:t>
            </a:r>
            <a:r>
              <a:rPr lang="en-US" sz="2000" dirty="0" smtClean="0"/>
              <a:t>, </a:t>
            </a:r>
            <a:r>
              <a:rPr lang="en-US" sz="2000" dirty="0" err="1" smtClean="0"/>
              <a:t>sed</a:t>
            </a:r>
            <a:r>
              <a:rPr lang="en-US" sz="2000" dirty="0" smtClean="0"/>
              <a:t> do </a:t>
            </a:r>
            <a:r>
              <a:rPr lang="en-US" sz="2000" dirty="0" err="1" smtClean="0"/>
              <a:t>eiusmod</a:t>
            </a:r>
            <a:r>
              <a:rPr lang="en-US" sz="2000" dirty="0" smtClean="0"/>
              <a:t> </a:t>
            </a:r>
            <a:r>
              <a:rPr lang="en-US" sz="2000" dirty="0" err="1" smtClean="0"/>
              <a:t>tempor</a:t>
            </a:r>
            <a:r>
              <a:rPr lang="en-US" sz="2000" dirty="0" smtClean="0"/>
              <a:t> </a:t>
            </a:r>
            <a:r>
              <a:rPr lang="en-US" sz="2000" dirty="0" err="1" smtClean="0"/>
              <a:t>incididunt</a:t>
            </a:r>
            <a:r>
              <a:rPr lang="en-US" sz="2000" dirty="0" smtClean="0"/>
              <a:t> </a:t>
            </a:r>
            <a:r>
              <a:rPr lang="en-US" sz="2000" dirty="0" err="1" smtClean="0"/>
              <a:t>ut</a:t>
            </a:r>
            <a:r>
              <a:rPr lang="en-US" sz="2000" dirty="0" smtClean="0"/>
              <a:t> </a:t>
            </a:r>
            <a:r>
              <a:rPr lang="en-US" sz="2000" dirty="0" err="1" smtClean="0"/>
              <a:t>labore</a:t>
            </a:r>
            <a:r>
              <a:rPr lang="en-US" sz="2000" dirty="0" smtClean="0"/>
              <a:t> et </a:t>
            </a:r>
            <a:r>
              <a:rPr lang="en-US" sz="2000" dirty="0" err="1" smtClean="0"/>
              <a:t>dolore</a:t>
            </a:r>
            <a:r>
              <a:rPr lang="en-US" sz="2000" dirty="0" smtClean="0"/>
              <a:t> magna </a:t>
            </a:r>
            <a:r>
              <a:rPr lang="en-US" sz="2000" dirty="0" err="1" smtClean="0"/>
              <a:t>aliqua</a:t>
            </a:r>
            <a:r>
              <a:rPr lang="en-US" sz="2000" dirty="0" smtClean="0"/>
              <a:t>. </a:t>
            </a:r>
            <a:r>
              <a:rPr lang="en-US" sz="2000" dirty="0" err="1" smtClean="0"/>
              <a:t>Ut</a:t>
            </a:r>
            <a:r>
              <a:rPr lang="en-US" sz="2000" dirty="0" smtClean="0"/>
              <a:t> </a:t>
            </a:r>
            <a:r>
              <a:rPr lang="en-US" sz="2000" dirty="0" err="1" smtClean="0"/>
              <a:t>enim</a:t>
            </a:r>
            <a:r>
              <a:rPr lang="en-US" sz="2000" dirty="0" smtClean="0"/>
              <a:t> ad minim </a:t>
            </a:r>
            <a:r>
              <a:rPr lang="en-US" sz="2000" dirty="0" err="1" smtClean="0"/>
              <a:t>veniam</a:t>
            </a:r>
            <a:r>
              <a:rPr lang="en-US" sz="2000" dirty="0" smtClean="0"/>
              <a:t>, </a:t>
            </a:r>
            <a:r>
              <a:rPr lang="en-US" sz="2000" dirty="0" err="1" smtClean="0"/>
              <a:t>quis</a:t>
            </a:r>
            <a:r>
              <a:rPr lang="en-US" sz="2000" dirty="0" smtClean="0"/>
              <a:t> </a:t>
            </a:r>
            <a:r>
              <a:rPr lang="en-US" sz="2000" dirty="0" err="1" smtClean="0"/>
              <a:t>nostrud</a:t>
            </a:r>
            <a:r>
              <a:rPr lang="en-US" sz="2000" dirty="0" smtClean="0"/>
              <a:t> exercitation </a:t>
            </a:r>
            <a:r>
              <a:rPr lang="en-US" sz="2000" dirty="0" err="1" smtClean="0"/>
              <a:t>ullamco</a:t>
            </a:r>
            <a:r>
              <a:rPr lang="en-US" sz="2000" dirty="0" smtClean="0"/>
              <a:t> </a:t>
            </a:r>
            <a:r>
              <a:rPr lang="en-US" sz="2000" dirty="0" err="1" smtClean="0"/>
              <a:t>laboris</a:t>
            </a:r>
            <a:r>
              <a:rPr lang="en-US" sz="2000" dirty="0" smtClean="0"/>
              <a:t> nisi </a:t>
            </a:r>
            <a:r>
              <a:rPr lang="en-US" sz="2000" dirty="0" err="1" smtClean="0"/>
              <a:t>ut</a:t>
            </a:r>
            <a:r>
              <a:rPr lang="en-US" sz="2000" dirty="0" smtClean="0"/>
              <a:t> </a:t>
            </a:r>
            <a:r>
              <a:rPr lang="en-US" sz="2000" dirty="0" err="1" smtClean="0"/>
              <a:t>aliquip</a:t>
            </a:r>
            <a:r>
              <a:rPr lang="en-US" sz="2000" dirty="0" smtClean="0"/>
              <a:t> ex </a:t>
            </a:r>
            <a:r>
              <a:rPr lang="en-US" sz="2000" dirty="0" err="1" smtClean="0"/>
              <a:t>ea</a:t>
            </a:r>
            <a:r>
              <a:rPr lang="en-US" sz="2000" dirty="0" smtClean="0"/>
              <a:t> </a:t>
            </a:r>
            <a:r>
              <a:rPr lang="en-US" sz="2000" dirty="0" err="1" smtClean="0"/>
              <a:t>commodo</a:t>
            </a:r>
            <a:r>
              <a:rPr lang="en-US" sz="2000" dirty="0" smtClean="0"/>
              <a:t> </a:t>
            </a:r>
            <a:r>
              <a:rPr lang="en-US" sz="2000" dirty="0" err="1" smtClean="0"/>
              <a:t>consequat</a:t>
            </a:r>
            <a:r>
              <a:rPr lang="en-US" sz="2000" dirty="0" smtClean="0"/>
              <a:t>. </a:t>
            </a:r>
            <a:r>
              <a:rPr lang="en-US" sz="2000" dirty="0" err="1" smtClean="0"/>
              <a:t>Duis</a:t>
            </a:r>
            <a:r>
              <a:rPr lang="en-US" sz="2000" dirty="0" smtClean="0"/>
              <a:t> </a:t>
            </a:r>
            <a:r>
              <a:rPr lang="en-US" sz="2000" dirty="0" err="1" smtClean="0"/>
              <a:t>aute</a:t>
            </a:r>
            <a:r>
              <a:rPr lang="en-US" sz="2000" dirty="0" smtClean="0"/>
              <a:t> </a:t>
            </a:r>
            <a:r>
              <a:rPr lang="en-US" sz="2000" dirty="0" err="1" smtClean="0"/>
              <a:t>irure</a:t>
            </a:r>
            <a:r>
              <a:rPr lang="en-US" sz="2000" dirty="0" smtClean="0"/>
              <a:t> dolor in </a:t>
            </a:r>
            <a:r>
              <a:rPr lang="en-US" sz="2000" dirty="0" err="1" smtClean="0"/>
              <a:t>reprehenderit</a:t>
            </a:r>
            <a:r>
              <a:rPr lang="en-US" sz="2000" dirty="0" smtClean="0"/>
              <a:t> in </a:t>
            </a:r>
            <a:r>
              <a:rPr lang="en-US" sz="2000" dirty="0" err="1" smtClean="0"/>
              <a:t>voluptate</a:t>
            </a:r>
            <a:r>
              <a:rPr lang="en-US" sz="2000" dirty="0" smtClean="0"/>
              <a:t> </a:t>
            </a:r>
            <a:r>
              <a:rPr lang="en-US" sz="2000" dirty="0" err="1" smtClean="0"/>
              <a:t>velit</a:t>
            </a:r>
            <a:r>
              <a:rPr lang="en-US" sz="2000" dirty="0" smtClean="0"/>
              <a:t> </a:t>
            </a:r>
            <a:r>
              <a:rPr lang="en-US" sz="2000" dirty="0" err="1" smtClean="0"/>
              <a:t>esse</a:t>
            </a:r>
            <a:r>
              <a:rPr lang="en-US" sz="2000" dirty="0" smtClean="0"/>
              <a:t> </a:t>
            </a:r>
            <a:r>
              <a:rPr lang="en-US" sz="2000" dirty="0" err="1" smtClean="0"/>
              <a:t>cillum</a:t>
            </a:r>
            <a:r>
              <a:rPr lang="en-US" sz="2000" dirty="0" smtClean="0"/>
              <a:t> </a:t>
            </a:r>
            <a:r>
              <a:rPr lang="en-US" sz="2000" dirty="0" err="1" smtClean="0"/>
              <a:t>dolore</a:t>
            </a:r>
            <a:r>
              <a:rPr lang="en-US" sz="2000" dirty="0" smtClean="0"/>
              <a:t> </a:t>
            </a:r>
            <a:r>
              <a:rPr lang="en-US" sz="2000" dirty="0" err="1" smtClean="0"/>
              <a:t>eu</a:t>
            </a:r>
            <a:r>
              <a:rPr lang="en-US" sz="2000" dirty="0" smtClean="0"/>
              <a:t> </a:t>
            </a:r>
            <a:r>
              <a:rPr lang="en-US" sz="2000" dirty="0" err="1" smtClean="0"/>
              <a:t>fugiat</a:t>
            </a:r>
            <a:r>
              <a:rPr lang="en-US" sz="2000" dirty="0" smtClean="0"/>
              <a:t> </a:t>
            </a:r>
            <a:r>
              <a:rPr lang="en-US" sz="2000" dirty="0" err="1" smtClean="0"/>
              <a:t>nulla</a:t>
            </a:r>
            <a:r>
              <a:rPr lang="en-US" sz="2000" dirty="0" smtClean="0"/>
              <a:t> </a:t>
            </a:r>
            <a:r>
              <a:rPr lang="en-US" sz="2000" dirty="0" err="1" smtClean="0"/>
              <a:t>pariatur</a:t>
            </a:r>
            <a:r>
              <a:rPr lang="en-US" sz="2000" dirty="0" smtClean="0"/>
              <a:t>. </a:t>
            </a:r>
            <a:r>
              <a:rPr lang="en-US" sz="2000" dirty="0" err="1" smtClean="0"/>
              <a:t>Excepteur</a:t>
            </a:r>
            <a:r>
              <a:rPr lang="en-US" sz="2000" dirty="0" smtClean="0"/>
              <a:t> </a:t>
            </a:r>
            <a:r>
              <a:rPr lang="en-US" sz="2000" dirty="0" err="1" smtClean="0"/>
              <a:t>sint</a:t>
            </a:r>
            <a:r>
              <a:rPr lang="en-US" sz="2000" dirty="0" smtClean="0"/>
              <a:t> </a:t>
            </a:r>
            <a:r>
              <a:rPr lang="en-US" sz="2000" dirty="0" err="1" smtClean="0"/>
              <a:t>occaecat</a:t>
            </a:r>
            <a:r>
              <a:rPr lang="en-US" sz="2000" dirty="0" smtClean="0"/>
              <a:t> </a:t>
            </a:r>
            <a:r>
              <a:rPr lang="en-US" sz="2000" dirty="0" err="1" smtClean="0"/>
              <a:t>cupidatat</a:t>
            </a:r>
            <a:r>
              <a:rPr lang="en-US" sz="2000" dirty="0" smtClean="0"/>
              <a:t> non </a:t>
            </a:r>
            <a:r>
              <a:rPr lang="en-US" sz="2000" dirty="0" err="1" smtClean="0"/>
              <a:t>proident</a:t>
            </a:r>
            <a:r>
              <a:rPr lang="en-US" sz="2000" dirty="0" smtClean="0"/>
              <a:t>, </a:t>
            </a:r>
            <a:r>
              <a:rPr lang="en-US" sz="2000" dirty="0" err="1" smtClean="0"/>
              <a:t>sunt</a:t>
            </a:r>
            <a:r>
              <a:rPr lang="en-US" sz="2000" dirty="0" smtClean="0"/>
              <a:t> in culpa qui </a:t>
            </a:r>
            <a:r>
              <a:rPr lang="en-US" sz="2000" dirty="0" err="1" smtClean="0"/>
              <a:t>officia</a:t>
            </a:r>
            <a:r>
              <a:rPr lang="en-US" sz="2000" dirty="0" smtClean="0"/>
              <a:t> </a:t>
            </a:r>
            <a:r>
              <a:rPr lang="en-US" sz="2000" dirty="0" err="1" smtClean="0"/>
              <a:t>deserunt</a:t>
            </a:r>
            <a:r>
              <a:rPr lang="en-US" sz="2000" dirty="0" smtClean="0"/>
              <a:t> </a:t>
            </a:r>
            <a:r>
              <a:rPr lang="en-US" sz="2000" dirty="0" err="1" smtClean="0"/>
              <a:t>mollit</a:t>
            </a:r>
            <a:r>
              <a:rPr lang="en-US" sz="2000" dirty="0" smtClean="0"/>
              <a:t>.</a:t>
            </a:r>
          </a:p>
          <a:p>
            <a:r>
              <a:rPr lang="en-US" sz="2000" dirty="0" smtClean="0"/>
              <a:t>Lorem ipsum dolor sit </a:t>
            </a:r>
            <a:r>
              <a:rPr lang="en-US" sz="2000" dirty="0" err="1" smtClean="0"/>
              <a:t>amet</a:t>
            </a:r>
            <a:r>
              <a:rPr lang="en-US" sz="2000" dirty="0" smtClean="0"/>
              <a:t>, </a:t>
            </a:r>
            <a:r>
              <a:rPr lang="en-US" sz="2000" dirty="0" err="1" smtClean="0"/>
              <a:t>consectetur</a:t>
            </a:r>
            <a:r>
              <a:rPr lang="en-US" sz="2000" dirty="0" smtClean="0"/>
              <a:t> </a:t>
            </a:r>
            <a:r>
              <a:rPr lang="en-US" sz="2000" dirty="0" err="1" smtClean="0"/>
              <a:t>adipiscing</a:t>
            </a:r>
            <a:r>
              <a:rPr lang="en-US" sz="2000" dirty="0" smtClean="0"/>
              <a:t> </a:t>
            </a:r>
            <a:r>
              <a:rPr lang="en-US" sz="2000" dirty="0" err="1" smtClean="0"/>
              <a:t>elit</a:t>
            </a:r>
            <a:r>
              <a:rPr lang="en-US" sz="2000" dirty="0" smtClean="0"/>
              <a:t>, </a:t>
            </a:r>
            <a:r>
              <a:rPr lang="en-US" sz="2000" dirty="0" err="1" smtClean="0"/>
              <a:t>sed</a:t>
            </a:r>
            <a:r>
              <a:rPr lang="en-US" sz="2000" dirty="0" smtClean="0"/>
              <a:t> do </a:t>
            </a:r>
            <a:r>
              <a:rPr lang="en-US" sz="2000" dirty="0" err="1" smtClean="0"/>
              <a:t>eiusmod</a:t>
            </a:r>
            <a:r>
              <a:rPr lang="en-US" sz="2000" dirty="0" smtClean="0"/>
              <a:t> </a:t>
            </a:r>
            <a:r>
              <a:rPr lang="en-US" sz="2000" dirty="0" err="1" smtClean="0"/>
              <a:t>tempor</a:t>
            </a:r>
            <a:r>
              <a:rPr lang="en-US" sz="2000" dirty="0" smtClean="0"/>
              <a:t> </a:t>
            </a:r>
            <a:r>
              <a:rPr lang="en-US" sz="2000" dirty="0" err="1" smtClean="0"/>
              <a:t>incididunt</a:t>
            </a:r>
            <a:r>
              <a:rPr lang="en-US" sz="2000" dirty="0" smtClean="0"/>
              <a:t> </a:t>
            </a:r>
            <a:r>
              <a:rPr lang="en-US" sz="2000" dirty="0" err="1" smtClean="0"/>
              <a:t>ut</a:t>
            </a:r>
            <a:r>
              <a:rPr lang="en-US" sz="2000" dirty="0" smtClean="0"/>
              <a:t> </a:t>
            </a:r>
            <a:r>
              <a:rPr lang="en-US" sz="2000" dirty="0" err="1" smtClean="0"/>
              <a:t>labore</a:t>
            </a:r>
            <a:r>
              <a:rPr lang="en-US" sz="2000" dirty="0" smtClean="0"/>
              <a:t> et </a:t>
            </a:r>
            <a:r>
              <a:rPr lang="en-US" sz="2000" dirty="0" err="1" smtClean="0"/>
              <a:t>dolore</a:t>
            </a:r>
            <a:r>
              <a:rPr lang="en-US" sz="2000" dirty="0" smtClean="0"/>
              <a:t> magna </a:t>
            </a:r>
            <a:r>
              <a:rPr lang="en-US" sz="2000" dirty="0" err="1" smtClean="0"/>
              <a:t>aliqua</a:t>
            </a:r>
            <a:r>
              <a:rPr lang="en-US" sz="2000" dirty="0" smtClean="0"/>
              <a:t>. </a:t>
            </a:r>
            <a:r>
              <a:rPr lang="en-US" sz="2000" dirty="0" err="1" smtClean="0"/>
              <a:t>Ut</a:t>
            </a:r>
            <a:r>
              <a:rPr lang="en-US" sz="2000" dirty="0" smtClean="0"/>
              <a:t> </a:t>
            </a:r>
            <a:r>
              <a:rPr lang="en-US" sz="2000" dirty="0" err="1" smtClean="0"/>
              <a:t>enim</a:t>
            </a:r>
            <a:r>
              <a:rPr lang="en-US" sz="2000" dirty="0" smtClean="0"/>
              <a:t> ad minim </a:t>
            </a:r>
            <a:r>
              <a:rPr lang="en-US" sz="2000" dirty="0" err="1" smtClean="0"/>
              <a:t>veniam</a:t>
            </a:r>
            <a:r>
              <a:rPr lang="en-US" sz="2000" dirty="0" smtClean="0"/>
              <a:t>, </a:t>
            </a:r>
            <a:r>
              <a:rPr lang="en-US" sz="2000" dirty="0" err="1" smtClean="0"/>
              <a:t>quis</a:t>
            </a:r>
            <a:r>
              <a:rPr lang="en-US" sz="2000" dirty="0" smtClean="0"/>
              <a:t> </a:t>
            </a:r>
            <a:r>
              <a:rPr lang="en-US" sz="2000" dirty="0" err="1" smtClean="0"/>
              <a:t>nostrud</a:t>
            </a:r>
            <a:r>
              <a:rPr lang="en-US" sz="2000" dirty="0" smtClean="0"/>
              <a:t> exercitation </a:t>
            </a:r>
            <a:r>
              <a:rPr lang="en-US" sz="2000" dirty="0" err="1" smtClean="0"/>
              <a:t>ullamco</a:t>
            </a:r>
            <a:r>
              <a:rPr lang="en-US" sz="2000" dirty="0" smtClean="0"/>
              <a:t> </a:t>
            </a:r>
            <a:r>
              <a:rPr lang="en-US" sz="2000" dirty="0" err="1" smtClean="0"/>
              <a:t>laboris</a:t>
            </a:r>
            <a:r>
              <a:rPr lang="en-US" sz="2000" dirty="0" smtClean="0"/>
              <a:t> nisi </a:t>
            </a:r>
            <a:r>
              <a:rPr lang="en-US" sz="2000" dirty="0" err="1" smtClean="0"/>
              <a:t>ut</a:t>
            </a:r>
            <a:r>
              <a:rPr lang="en-US" sz="2000" dirty="0" smtClean="0"/>
              <a:t> </a:t>
            </a:r>
            <a:r>
              <a:rPr lang="en-US" sz="2000" dirty="0" err="1" smtClean="0"/>
              <a:t>aliquip</a:t>
            </a:r>
            <a:r>
              <a:rPr lang="en-US" sz="2000" dirty="0" smtClean="0"/>
              <a:t> ex </a:t>
            </a:r>
            <a:r>
              <a:rPr lang="en-US" sz="2000" dirty="0" err="1" smtClean="0"/>
              <a:t>ea</a:t>
            </a:r>
            <a:r>
              <a:rPr lang="en-US" sz="2000" dirty="0" smtClean="0"/>
              <a:t> </a:t>
            </a:r>
            <a:r>
              <a:rPr lang="en-US" sz="2000" dirty="0" err="1" smtClean="0"/>
              <a:t>commodo</a:t>
            </a:r>
            <a:r>
              <a:rPr lang="en-US" sz="2000" dirty="0" smtClean="0"/>
              <a:t> </a:t>
            </a:r>
            <a:r>
              <a:rPr lang="en-US" sz="2000" dirty="0" err="1" smtClean="0"/>
              <a:t>consequat</a:t>
            </a:r>
            <a:r>
              <a:rPr lang="en-US" sz="2000" dirty="0" smtClean="0"/>
              <a:t>. </a:t>
            </a:r>
            <a:r>
              <a:rPr lang="en-US" sz="2000" dirty="0" err="1" smtClean="0"/>
              <a:t>Duis</a:t>
            </a:r>
            <a:r>
              <a:rPr lang="en-US" sz="2000" dirty="0" smtClean="0"/>
              <a:t> </a:t>
            </a:r>
            <a:r>
              <a:rPr lang="en-US" sz="2000" dirty="0" err="1" smtClean="0"/>
              <a:t>aute</a:t>
            </a:r>
            <a:r>
              <a:rPr lang="en-US" sz="2000" dirty="0" smtClean="0"/>
              <a:t> </a:t>
            </a:r>
            <a:r>
              <a:rPr lang="en-US" sz="2000" dirty="0" err="1" smtClean="0"/>
              <a:t>irure</a:t>
            </a:r>
            <a:r>
              <a:rPr lang="en-US" sz="2000" dirty="0" smtClean="0"/>
              <a:t> dolor in </a:t>
            </a:r>
            <a:r>
              <a:rPr lang="en-US" sz="2000" dirty="0" err="1" smtClean="0"/>
              <a:t>reprehenderit</a:t>
            </a:r>
            <a:r>
              <a:rPr lang="en-US" sz="2000" dirty="0" smtClean="0"/>
              <a:t> in </a:t>
            </a:r>
            <a:r>
              <a:rPr lang="en-US" sz="2000" dirty="0" err="1" smtClean="0"/>
              <a:t>voluptate</a:t>
            </a:r>
            <a:r>
              <a:rPr lang="en-US" sz="2000" dirty="0" smtClean="0"/>
              <a:t> </a:t>
            </a:r>
            <a:r>
              <a:rPr lang="en-US" sz="2000" dirty="0" err="1" smtClean="0"/>
              <a:t>velit</a:t>
            </a:r>
            <a:r>
              <a:rPr lang="en-US" sz="2000" dirty="0" smtClean="0"/>
              <a:t> </a:t>
            </a:r>
            <a:r>
              <a:rPr lang="en-US" sz="2000" dirty="0" err="1" smtClean="0"/>
              <a:t>esse</a:t>
            </a:r>
            <a:r>
              <a:rPr lang="en-US" sz="2000" dirty="0" smtClean="0"/>
              <a:t> </a:t>
            </a:r>
            <a:r>
              <a:rPr lang="en-US" sz="2000" dirty="0" err="1" smtClean="0"/>
              <a:t>cillum</a:t>
            </a:r>
            <a:r>
              <a:rPr lang="en-US" sz="2000" dirty="0" smtClean="0"/>
              <a:t> </a:t>
            </a:r>
            <a:r>
              <a:rPr lang="en-US" sz="2000" dirty="0" err="1" smtClean="0"/>
              <a:t>dolore</a:t>
            </a:r>
            <a:r>
              <a:rPr lang="en-US" sz="2000" dirty="0" smtClean="0"/>
              <a:t> </a:t>
            </a:r>
            <a:r>
              <a:rPr lang="en-US" sz="2000" dirty="0" err="1" smtClean="0"/>
              <a:t>eu</a:t>
            </a:r>
            <a:r>
              <a:rPr lang="en-US" sz="2000" dirty="0" smtClean="0"/>
              <a:t> </a:t>
            </a:r>
            <a:r>
              <a:rPr lang="en-US" sz="2000" dirty="0" err="1" smtClean="0"/>
              <a:t>fugiat</a:t>
            </a:r>
            <a:r>
              <a:rPr lang="en-US" sz="2000" dirty="0" smtClean="0"/>
              <a:t> </a:t>
            </a:r>
            <a:r>
              <a:rPr lang="en-US" sz="2000" dirty="0" err="1" smtClean="0"/>
              <a:t>nulla</a:t>
            </a:r>
            <a:r>
              <a:rPr lang="en-US" sz="2000" dirty="0" smtClean="0"/>
              <a:t> </a:t>
            </a:r>
            <a:r>
              <a:rPr lang="en-US" sz="2000" dirty="0" err="1" smtClean="0"/>
              <a:t>pariatur</a:t>
            </a:r>
            <a:r>
              <a:rPr lang="en-US" sz="2000" dirty="0" smtClean="0"/>
              <a:t>. </a:t>
            </a:r>
            <a:r>
              <a:rPr lang="en-US" sz="2000" dirty="0" err="1" smtClean="0"/>
              <a:t>Excepteur</a:t>
            </a:r>
            <a:r>
              <a:rPr lang="en-US" sz="2000" dirty="0" smtClean="0"/>
              <a:t> </a:t>
            </a:r>
            <a:r>
              <a:rPr lang="en-US" sz="2000" dirty="0" err="1" smtClean="0"/>
              <a:t>sint</a:t>
            </a:r>
            <a:r>
              <a:rPr lang="en-US" sz="2000" dirty="0" smtClean="0"/>
              <a:t> </a:t>
            </a:r>
            <a:r>
              <a:rPr lang="en-US" sz="2000" dirty="0" err="1" smtClean="0"/>
              <a:t>occaecat</a:t>
            </a:r>
            <a:r>
              <a:rPr lang="en-US" sz="2000" dirty="0" smtClean="0"/>
              <a:t> </a:t>
            </a:r>
            <a:r>
              <a:rPr lang="en-US" sz="2000" dirty="0" err="1" smtClean="0"/>
              <a:t>cupidatat</a:t>
            </a:r>
            <a:r>
              <a:rPr lang="en-US" sz="2000" dirty="0" smtClean="0"/>
              <a:t> non </a:t>
            </a:r>
            <a:r>
              <a:rPr lang="en-US" sz="2000" dirty="0" err="1" smtClean="0"/>
              <a:t>proident</a:t>
            </a:r>
            <a:r>
              <a:rPr lang="en-US" sz="2000" dirty="0" smtClean="0"/>
              <a:t>, </a:t>
            </a:r>
            <a:r>
              <a:rPr lang="en-US" sz="2000" dirty="0" err="1" smtClean="0"/>
              <a:t>sunt</a:t>
            </a:r>
            <a:r>
              <a:rPr lang="en-US" sz="2000" dirty="0" smtClean="0"/>
              <a:t> in culpa qui </a:t>
            </a:r>
            <a:r>
              <a:rPr lang="en-US" sz="2000" dirty="0" err="1" smtClean="0"/>
              <a:t>officia</a:t>
            </a:r>
            <a:r>
              <a:rPr lang="en-US" sz="2000" dirty="0" smtClean="0"/>
              <a:t> </a:t>
            </a:r>
            <a:r>
              <a:rPr lang="en-US" sz="2000" dirty="0" err="1" smtClean="0"/>
              <a:t>deserunt</a:t>
            </a:r>
            <a:r>
              <a:rPr lang="en-US" sz="2000" dirty="0" smtClean="0"/>
              <a:t> </a:t>
            </a:r>
            <a:r>
              <a:rPr lang="en-US" sz="2000" dirty="0" err="1" smtClean="0"/>
              <a:t>mollit</a:t>
            </a:r>
            <a:r>
              <a:rPr lang="en-US" sz="2000" dirty="0" smtClean="0"/>
              <a:t>. Lorem ipsum dolor sit </a:t>
            </a:r>
            <a:r>
              <a:rPr lang="en-US" sz="2000" dirty="0" err="1" smtClean="0"/>
              <a:t>amet</a:t>
            </a:r>
            <a:r>
              <a:rPr lang="en-US" sz="2000" dirty="0" smtClean="0"/>
              <a:t>, </a:t>
            </a:r>
            <a:r>
              <a:rPr lang="en-US" sz="2000" dirty="0" err="1" smtClean="0"/>
              <a:t>consectetur</a:t>
            </a:r>
            <a:r>
              <a:rPr lang="en-US" sz="2000" dirty="0" smtClean="0"/>
              <a:t> </a:t>
            </a:r>
            <a:r>
              <a:rPr lang="en-US" sz="2000" dirty="0" err="1" smtClean="0"/>
              <a:t>adipiscing</a:t>
            </a:r>
            <a:r>
              <a:rPr lang="en-US" sz="2000" dirty="0" smtClean="0"/>
              <a:t> </a:t>
            </a:r>
            <a:r>
              <a:rPr lang="en-US" sz="2000" dirty="0" err="1" smtClean="0"/>
              <a:t>elit</a:t>
            </a:r>
            <a:r>
              <a:rPr lang="en-US" sz="2000" dirty="0" smtClean="0"/>
              <a:t>, </a:t>
            </a:r>
            <a:r>
              <a:rPr lang="en-US" sz="2000" dirty="0" err="1" smtClean="0"/>
              <a:t>sed</a:t>
            </a:r>
            <a:r>
              <a:rPr lang="en-US" sz="2000" dirty="0" smtClean="0"/>
              <a:t> do </a:t>
            </a:r>
            <a:r>
              <a:rPr lang="en-US" sz="2000" dirty="0" err="1" smtClean="0"/>
              <a:t>eiusmod</a:t>
            </a:r>
            <a:r>
              <a:rPr lang="en-US" sz="2000" dirty="0" smtClean="0"/>
              <a:t> </a:t>
            </a:r>
            <a:r>
              <a:rPr lang="en-US" sz="2000" dirty="0" err="1" smtClean="0"/>
              <a:t>tempor</a:t>
            </a:r>
            <a:r>
              <a:rPr lang="en-US" sz="2000" dirty="0" smtClean="0"/>
              <a:t> </a:t>
            </a:r>
            <a:r>
              <a:rPr lang="en-US" sz="2000" dirty="0" err="1" smtClean="0"/>
              <a:t>incididunt</a:t>
            </a:r>
            <a:r>
              <a:rPr lang="en-US" sz="2000" dirty="0" smtClean="0"/>
              <a:t> </a:t>
            </a:r>
            <a:r>
              <a:rPr lang="en-US" sz="2000" dirty="0" err="1" smtClean="0"/>
              <a:t>ut</a:t>
            </a:r>
            <a:r>
              <a:rPr lang="en-US" sz="2000" dirty="0" smtClean="0"/>
              <a:t> </a:t>
            </a:r>
            <a:r>
              <a:rPr lang="en-US" sz="2000" dirty="0" err="1" smtClean="0"/>
              <a:t>labore</a:t>
            </a:r>
            <a:r>
              <a:rPr lang="en-US" sz="2000" dirty="0" smtClean="0"/>
              <a:t> et </a:t>
            </a:r>
            <a:r>
              <a:rPr lang="en-US" sz="2000" dirty="0" err="1" smtClean="0"/>
              <a:t>dolore</a:t>
            </a:r>
            <a:r>
              <a:rPr lang="en-US" sz="2000" dirty="0" smtClean="0"/>
              <a:t> magna </a:t>
            </a:r>
            <a:r>
              <a:rPr lang="en-US" sz="2000" dirty="0" err="1" smtClean="0"/>
              <a:t>aliqua</a:t>
            </a:r>
            <a:r>
              <a:rPr lang="en-US" sz="2000" dirty="0" smtClean="0"/>
              <a:t>. </a:t>
            </a:r>
            <a:r>
              <a:rPr lang="en-US" sz="2000" dirty="0" err="1" smtClean="0"/>
              <a:t>Ut</a:t>
            </a:r>
            <a:r>
              <a:rPr lang="en-US" sz="2000" dirty="0" smtClean="0"/>
              <a:t> </a:t>
            </a:r>
            <a:r>
              <a:rPr lang="en-US" sz="2000" dirty="0" err="1" smtClean="0"/>
              <a:t>enim</a:t>
            </a:r>
            <a:r>
              <a:rPr lang="en-US" sz="2000" dirty="0" smtClean="0"/>
              <a:t> ad minim </a:t>
            </a:r>
            <a:r>
              <a:rPr lang="en-US" sz="2000" dirty="0" err="1" smtClean="0"/>
              <a:t>veniam</a:t>
            </a:r>
            <a:r>
              <a:rPr lang="en-US" sz="2000" dirty="0" smtClean="0"/>
              <a:t>, </a:t>
            </a:r>
            <a:r>
              <a:rPr lang="en-US" sz="2000" dirty="0" err="1" smtClean="0"/>
              <a:t>quis</a:t>
            </a:r>
            <a:r>
              <a:rPr lang="en-US" sz="2000" dirty="0" smtClean="0"/>
              <a:t> </a:t>
            </a:r>
            <a:r>
              <a:rPr lang="en-US" sz="2000" dirty="0" err="1" smtClean="0"/>
              <a:t>nostrud</a:t>
            </a:r>
            <a:r>
              <a:rPr lang="en-US" sz="2000" dirty="0" smtClean="0"/>
              <a:t> exercitation </a:t>
            </a:r>
            <a:r>
              <a:rPr lang="en-US" sz="2000" dirty="0" err="1" smtClean="0"/>
              <a:t>ullamco</a:t>
            </a:r>
            <a:r>
              <a:rPr lang="en-US" sz="2000" dirty="0" smtClean="0"/>
              <a:t> </a:t>
            </a:r>
            <a:r>
              <a:rPr lang="en-US" sz="2000" dirty="0" err="1" smtClean="0"/>
              <a:t>laboris</a:t>
            </a:r>
            <a:r>
              <a:rPr lang="en-US" sz="2000" dirty="0" smtClean="0"/>
              <a:t> nisi </a:t>
            </a:r>
            <a:r>
              <a:rPr lang="en-US" sz="2000" dirty="0" err="1" smtClean="0"/>
              <a:t>ut</a:t>
            </a:r>
            <a:r>
              <a:rPr lang="en-US" sz="2000" dirty="0" smtClean="0"/>
              <a:t> </a:t>
            </a:r>
            <a:r>
              <a:rPr lang="en-US" sz="2000" dirty="0" err="1" smtClean="0"/>
              <a:t>aliquip</a:t>
            </a:r>
            <a:r>
              <a:rPr lang="en-US" sz="2000" dirty="0" smtClean="0"/>
              <a:t> ex </a:t>
            </a:r>
            <a:r>
              <a:rPr lang="en-US" sz="2000" dirty="0" err="1" smtClean="0"/>
              <a:t>ea</a:t>
            </a:r>
            <a:r>
              <a:rPr lang="en-US" sz="2000" dirty="0" smtClean="0"/>
              <a:t> </a:t>
            </a:r>
            <a:r>
              <a:rPr lang="en-US" sz="2000" dirty="0" err="1" smtClean="0"/>
              <a:t>commodo</a:t>
            </a:r>
            <a:r>
              <a:rPr lang="en-US" sz="2000" dirty="0" smtClean="0"/>
              <a:t> </a:t>
            </a:r>
            <a:r>
              <a:rPr lang="en-US" sz="2000" dirty="0" err="1" smtClean="0"/>
              <a:t>consequat</a:t>
            </a:r>
            <a:r>
              <a:rPr lang="en-US" sz="2000" dirty="0" smtClean="0"/>
              <a:t>. Lorem ipsum dolor sit </a:t>
            </a:r>
            <a:r>
              <a:rPr lang="en-US" sz="2000" dirty="0" err="1" smtClean="0"/>
              <a:t>amet</a:t>
            </a:r>
            <a:r>
              <a:rPr lang="en-US" sz="2000" dirty="0" smtClean="0"/>
              <a:t>, </a:t>
            </a:r>
            <a:r>
              <a:rPr lang="en-US" sz="2000" dirty="0" err="1" smtClean="0"/>
              <a:t>consectetur</a:t>
            </a:r>
            <a:r>
              <a:rPr lang="en-US" sz="2000" dirty="0" smtClean="0"/>
              <a:t> </a:t>
            </a:r>
            <a:r>
              <a:rPr lang="en-US" sz="2000" dirty="0" err="1" smtClean="0"/>
              <a:t>adipiscing</a:t>
            </a:r>
            <a:r>
              <a:rPr lang="en-US" sz="2000" dirty="0" smtClean="0"/>
              <a:t> </a:t>
            </a:r>
            <a:r>
              <a:rPr lang="en-US" sz="2000" dirty="0" err="1" smtClean="0"/>
              <a:t>elit</a:t>
            </a:r>
            <a:r>
              <a:rPr lang="en-US" sz="2000" dirty="0" smtClean="0"/>
              <a:t>, </a:t>
            </a:r>
            <a:r>
              <a:rPr lang="en-US" sz="2000" dirty="0" err="1" smtClean="0"/>
              <a:t>sed</a:t>
            </a:r>
            <a:r>
              <a:rPr lang="en-US" sz="2000" dirty="0" smtClean="0"/>
              <a:t> do </a:t>
            </a:r>
            <a:r>
              <a:rPr lang="en-US" sz="2000" dirty="0" err="1" smtClean="0"/>
              <a:t>eiusmod</a:t>
            </a:r>
            <a:r>
              <a:rPr lang="en-US" sz="2000" dirty="0" smtClean="0"/>
              <a:t> </a:t>
            </a:r>
            <a:r>
              <a:rPr lang="en-US" sz="2000" dirty="0" err="1" smtClean="0"/>
              <a:t>tempor</a:t>
            </a:r>
            <a:r>
              <a:rPr lang="en-US" sz="2000" dirty="0" smtClean="0"/>
              <a:t> </a:t>
            </a:r>
            <a:r>
              <a:rPr lang="en-US" sz="2000" dirty="0" err="1" smtClean="0"/>
              <a:t>incididunt</a:t>
            </a:r>
            <a:r>
              <a:rPr lang="en-US" sz="2000" dirty="0" smtClean="0"/>
              <a:t> </a:t>
            </a:r>
            <a:r>
              <a:rPr lang="en-US" sz="2000" dirty="0" err="1" smtClean="0"/>
              <a:t>ut</a:t>
            </a:r>
            <a:r>
              <a:rPr lang="en-US" sz="2000" dirty="0" smtClean="0"/>
              <a:t> </a:t>
            </a:r>
            <a:r>
              <a:rPr lang="en-US" sz="2000" dirty="0" err="1" smtClean="0"/>
              <a:t>labore</a:t>
            </a:r>
            <a:r>
              <a:rPr lang="en-US" sz="2000" dirty="0" smtClean="0"/>
              <a:t> et </a:t>
            </a:r>
            <a:r>
              <a:rPr lang="en-US" sz="2000" dirty="0" err="1" smtClean="0"/>
              <a:t>dolore</a:t>
            </a:r>
            <a:r>
              <a:rPr lang="en-US" sz="2000" dirty="0" smtClean="0"/>
              <a:t> magna </a:t>
            </a:r>
            <a:r>
              <a:rPr lang="en-US" sz="2000" dirty="0" err="1" smtClean="0"/>
              <a:t>aliqua</a:t>
            </a:r>
            <a:r>
              <a:rPr lang="en-US" sz="2000" dirty="0" smtClean="0"/>
              <a:t>. </a:t>
            </a:r>
            <a:r>
              <a:rPr lang="en-US" sz="2000" dirty="0" err="1" smtClean="0"/>
              <a:t>Ut</a:t>
            </a:r>
            <a:r>
              <a:rPr lang="en-US" sz="2000" dirty="0" smtClean="0"/>
              <a:t> </a:t>
            </a:r>
            <a:r>
              <a:rPr lang="en-US" sz="2000" dirty="0" err="1" smtClean="0"/>
              <a:t>enim</a:t>
            </a:r>
            <a:r>
              <a:rPr lang="en-US" sz="2000" dirty="0" smtClean="0"/>
              <a:t> ad minim </a:t>
            </a:r>
            <a:r>
              <a:rPr lang="en-US" sz="2000" dirty="0" err="1" smtClean="0"/>
              <a:t>veniam</a:t>
            </a:r>
            <a:r>
              <a:rPr lang="en-US" sz="2000" dirty="0" smtClean="0"/>
              <a:t>, </a:t>
            </a:r>
            <a:r>
              <a:rPr lang="en-US" sz="2000" dirty="0" err="1" smtClean="0"/>
              <a:t>quis</a:t>
            </a:r>
            <a:r>
              <a:rPr lang="en-US" sz="2000" dirty="0" smtClean="0"/>
              <a:t> </a:t>
            </a:r>
            <a:r>
              <a:rPr lang="en-US" sz="2000" dirty="0" err="1" smtClean="0"/>
              <a:t>nostrud</a:t>
            </a:r>
            <a:r>
              <a:rPr lang="en-US" sz="2000" dirty="0" smtClean="0"/>
              <a:t> exercitation </a:t>
            </a:r>
            <a:r>
              <a:rPr lang="en-US" sz="2000" dirty="0" err="1" smtClean="0"/>
              <a:t>ullamco</a:t>
            </a:r>
            <a:r>
              <a:rPr lang="en-US" sz="2000" dirty="0" smtClean="0"/>
              <a:t> </a:t>
            </a:r>
            <a:r>
              <a:rPr lang="en-US" sz="2000" dirty="0" err="1" smtClean="0"/>
              <a:t>laboris</a:t>
            </a:r>
            <a:r>
              <a:rPr lang="en-US" sz="2000" dirty="0" smtClean="0"/>
              <a:t> nisi </a:t>
            </a:r>
            <a:r>
              <a:rPr lang="en-US" sz="2000" dirty="0" err="1" smtClean="0"/>
              <a:t>ut</a:t>
            </a:r>
            <a:r>
              <a:rPr lang="en-US" sz="2000" dirty="0" smtClean="0"/>
              <a:t> </a:t>
            </a:r>
            <a:r>
              <a:rPr lang="en-US" sz="2000" dirty="0" err="1" smtClean="0"/>
              <a:t>aliquip</a:t>
            </a:r>
            <a:r>
              <a:rPr lang="en-US" sz="2000" dirty="0" smtClean="0"/>
              <a:t> ex </a:t>
            </a:r>
            <a:r>
              <a:rPr lang="en-US" sz="2000" dirty="0" err="1" smtClean="0"/>
              <a:t>ea</a:t>
            </a:r>
            <a:r>
              <a:rPr lang="en-US" sz="2000" dirty="0" smtClean="0"/>
              <a:t> </a:t>
            </a:r>
            <a:r>
              <a:rPr lang="en-US" sz="2000" dirty="0" err="1" smtClean="0"/>
              <a:t>commodo</a:t>
            </a:r>
            <a:r>
              <a:rPr lang="en-US" sz="2000" dirty="0" smtClean="0"/>
              <a:t> </a:t>
            </a:r>
            <a:r>
              <a:rPr lang="en-US" sz="2000" dirty="0" err="1" smtClean="0"/>
              <a:t>consequat</a:t>
            </a:r>
            <a:r>
              <a:rPr lang="en-US" sz="2000" dirty="0" smtClean="0"/>
              <a:t>. </a:t>
            </a:r>
            <a:r>
              <a:rPr lang="en-US" sz="2000" dirty="0" err="1" smtClean="0"/>
              <a:t>Duis</a:t>
            </a:r>
            <a:r>
              <a:rPr lang="en-US" sz="2000" dirty="0" smtClean="0"/>
              <a:t> </a:t>
            </a:r>
            <a:r>
              <a:rPr lang="en-US" sz="2000" dirty="0" err="1" smtClean="0"/>
              <a:t>aute</a:t>
            </a:r>
            <a:r>
              <a:rPr lang="en-US" sz="2000" dirty="0" smtClean="0"/>
              <a:t> </a:t>
            </a:r>
            <a:r>
              <a:rPr lang="en-US" sz="2000" dirty="0" err="1" smtClean="0"/>
              <a:t>irure</a:t>
            </a:r>
            <a:r>
              <a:rPr lang="en-US" sz="2000" dirty="0" smtClean="0"/>
              <a:t> dolor in </a:t>
            </a:r>
            <a:r>
              <a:rPr lang="en-US" sz="2000" dirty="0" err="1" smtClean="0"/>
              <a:t>reprehenderit</a:t>
            </a:r>
            <a:r>
              <a:rPr lang="en-US" sz="2000" dirty="0" smtClean="0"/>
              <a:t> in </a:t>
            </a:r>
            <a:r>
              <a:rPr lang="en-US" sz="2000" dirty="0" err="1" smtClean="0"/>
              <a:t>voluptate</a:t>
            </a:r>
            <a:r>
              <a:rPr lang="en-US" sz="2000" dirty="0" smtClean="0"/>
              <a:t> </a:t>
            </a:r>
            <a:r>
              <a:rPr lang="en-US" sz="2000" dirty="0" err="1" smtClean="0"/>
              <a:t>velit</a:t>
            </a:r>
            <a:r>
              <a:rPr lang="en-US" sz="2000" dirty="0" smtClean="0"/>
              <a:t> </a:t>
            </a:r>
            <a:r>
              <a:rPr lang="en-US" sz="2000" dirty="0" err="1" smtClean="0"/>
              <a:t>esse</a:t>
            </a:r>
            <a:r>
              <a:rPr lang="en-US" sz="2000" dirty="0" smtClean="0"/>
              <a:t> </a:t>
            </a:r>
            <a:r>
              <a:rPr lang="en-US" sz="2000" dirty="0" err="1" smtClean="0"/>
              <a:t>cillum</a:t>
            </a:r>
            <a:r>
              <a:rPr lang="en-US" sz="2000" dirty="0" smtClean="0"/>
              <a:t> </a:t>
            </a:r>
            <a:r>
              <a:rPr lang="en-US" sz="2000" dirty="0" err="1" smtClean="0"/>
              <a:t>dolore</a:t>
            </a:r>
            <a:r>
              <a:rPr lang="en-US" sz="2000" dirty="0" smtClean="0"/>
              <a:t> </a:t>
            </a:r>
            <a:r>
              <a:rPr lang="en-US" sz="2000" dirty="0" err="1" smtClean="0"/>
              <a:t>eu</a:t>
            </a:r>
            <a:r>
              <a:rPr lang="en-US" sz="2000" dirty="0" smtClean="0"/>
              <a:t> </a:t>
            </a:r>
            <a:r>
              <a:rPr lang="en-US" sz="2000" dirty="0" err="1" smtClean="0"/>
              <a:t>fugiat</a:t>
            </a:r>
            <a:r>
              <a:rPr lang="en-US" sz="2000" dirty="0" smtClean="0"/>
              <a:t> </a:t>
            </a:r>
            <a:r>
              <a:rPr lang="en-US" sz="2000" dirty="0" err="1" smtClean="0"/>
              <a:t>nulla</a:t>
            </a:r>
            <a:r>
              <a:rPr lang="en-US" sz="2000" dirty="0" smtClean="0"/>
              <a:t> </a:t>
            </a:r>
            <a:r>
              <a:rPr lang="en-US" sz="2000" dirty="0" err="1" smtClean="0"/>
              <a:t>pariatur</a:t>
            </a:r>
            <a:r>
              <a:rPr lang="en-US" sz="2000" dirty="0" smtClean="0"/>
              <a:t>. </a:t>
            </a:r>
            <a:r>
              <a:rPr lang="en-US" sz="2000" dirty="0" err="1" smtClean="0"/>
              <a:t>Excepteur</a:t>
            </a:r>
            <a:r>
              <a:rPr lang="en-US" sz="2000" dirty="0" smtClean="0"/>
              <a:t> </a:t>
            </a:r>
            <a:r>
              <a:rPr lang="en-US" sz="2000" dirty="0" err="1" smtClean="0"/>
              <a:t>sint</a:t>
            </a:r>
            <a:r>
              <a:rPr lang="en-US" sz="2000" dirty="0" smtClean="0"/>
              <a:t> </a:t>
            </a:r>
            <a:r>
              <a:rPr lang="en-US" sz="2000" dirty="0" err="1" smtClean="0"/>
              <a:t>occaecat</a:t>
            </a:r>
            <a:r>
              <a:rPr lang="en-US" sz="2000" dirty="0" smtClean="0"/>
              <a:t> </a:t>
            </a:r>
            <a:r>
              <a:rPr lang="en-US" sz="2000" dirty="0" err="1" smtClean="0"/>
              <a:t>cupidatat</a:t>
            </a:r>
            <a:r>
              <a:rPr lang="en-US" sz="2000" dirty="0" smtClean="0"/>
              <a:t> non </a:t>
            </a:r>
            <a:r>
              <a:rPr lang="en-US" sz="2000" dirty="0" err="1" smtClean="0"/>
              <a:t>proident</a:t>
            </a:r>
            <a:r>
              <a:rPr lang="en-US" sz="2000" dirty="0" smtClean="0"/>
              <a:t>, </a:t>
            </a:r>
            <a:r>
              <a:rPr lang="en-US" sz="2000" dirty="0" err="1" smtClean="0"/>
              <a:t>sunt</a:t>
            </a:r>
            <a:r>
              <a:rPr lang="en-US" sz="2000" dirty="0" smtClean="0"/>
              <a:t> in culpa qui </a:t>
            </a:r>
            <a:r>
              <a:rPr lang="en-US" sz="2000" dirty="0" err="1" smtClean="0"/>
              <a:t>officia</a:t>
            </a:r>
            <a:r>
              <a:rPr lang="en-US" sz="2000" dirty="0" smtClean="0"/>
              <a:t> </a:t>
            </a:r>
            <a:r>
              <a:rPr lang="en-US" sz="2000" dirty="0" err="1" smtClean="0"/>
              <a:t>deserunt</a:t>
            </a:r>
            <a:r>
              <a:rPr lang="en-US" sz="2000" dirty="0" smtClean="0"/>
              <a:t> </a:t>
            </a:r>
            <a:r>
              <a:rPr lang="en-US" sz="2000" dirty="0" err="1" smtClean="0"/>
              <a:t>mollit</a:t>
            </a:r>
            <a:r>
              <a:rPr lang="en-US" sz="2000" dirty="0" smtClean="0"/>
              <a:t>. Lorem ipsum dolor sit </a:t>
            </a:r>
            <a:r>
              <a:rPr lang="en-US" sz="2000" dirty="0" err="1" smtClean="0"/>
              <a:t>amet</a:t>
            </a:r>
            <a:r>
              <a:rPr lang="en-US" sz="2000" dirty="0" smtClean="0"/>
              <a:t>, </a:t>
            </a:r>
            <a:r>
              <a:rPr lang="en-US" sz="2000" dirty="0" err="1" smtClean="0"/>
              <a:t>consectetur</a:t>
            </a:r>
            <a:r>
              <a:rPr lang="en-US" sz="2000" dirty="0" smtClean="0"/>
              <a:t> </a:t>
            </a:r>
            <a:r>
              <a:rPr lang="en-US" sz="2000" dirty="0" err="1" smtClean="0"/>
              <a:t>adipiscing</a:t>
            </a:r>
            <a:r>
              <a:rPr lang="en-US" sz="2000" dirty="0" smtClean="0"/>
              <a:t> </a:t>
            </a:r>
            <a:r>
              <a:rPr lang="en-US" sz="2000" dirty="0" err="1" smtClean="0"/>
              <a:t>elit</a:t>
            </a:r>
            <a:r>
              <a:rPr lang="en-US" sz="2000" dirty="0" smtClean="0"/>
              <a:t>, </a:t>
            </a:r>
            <a:r>
              <a:rPr lang="en-US" sz="2000" dirty="0" err="1" smtClean="0"/>
              <a:t>sed</a:t>
            </a:r>
            <a:r>
              <a:rPr lang="en-US" sz="2000" dirty="0" smtClean="0"/>
              <a:t> do </a:t>
            </a:r>
            <a:r>
              <a:rPr lang="en-US" sz="2000" dirty="0" err="1" smtClean="0"/>
              <a:t>eiusmod</a:t>
            </a:r>
            <a:r>
              <a:rPr lang="en-US" sz="2000" dirty="0" smtClean="0"/>
              <a:t> </a:t>
            </a:r>
            <a:r>
              <a:rPr lang="en-US" sz="2000" dirty="0" err="1" smtClean="0"/>
              <a:t>tempor</a:t>
            </a:r>
            <a:r>
              <a:rPr lang="en-US" sz="2000" dirty="0" smtClean="0"/>
              <a:t> </a:t>
            </a:r>
            <a:r>
              <a:rPr lang="en-US" sz="2000" dirty="0" err="1" smtClean="0"/>
              <a:t>incididunt</a:t>
            </a:r>
            <a:r>
              <a:rPr lang="en-US" sz="2000" dirty="0" smtClean="0"/>
              <a:t> </a:t>
            </a:r>
            <a:r>
              <a:rPr lang="en-US" sz="2000" dirty="0" err="1" smtClean="0"/>
              <a:t>ut</a:t>
            </a:r>
            <a:r>
              <a:rPr lang="en-US" sz="2000" dirty="0" smtClean="0"/>
              <a:t> </a:t>
            </a:r>
            <a:r>
              <a:rPr lang="en-US" sz="2000" dirty="0" err="1" smtClean="0"/>
              <a:t>labore</a:t>
            </a:r>
            <a:r>
              <a:rPr lang="en-US" sz="2000" dirty="0" smtClean="0"/>
              <a:t> et </a:t>
            </a:r>
            <a:r>
              <a:rPr lang="en-US" sz="2000" dirty="0" err="1" smtClean="0"/>
              <a:t>dolore</a:t>
            </a:r>
            <a:r>
              <a:rPr lang="en-US" sz="2000" dirty="0" smtClean="0"/>
              <a:t> magna </a:t>
            </a:r>
            <a:r>
              <a:rPr lang="en-US" sz="2000" dirty="0" err="1" smtClean="0"/>
              <a:t>aliqua</a:t>
            </a:r>
            <a:r>
              <a:rPr lang="en-US" sz="2000" dirty="0" smtClean="0"/>
              <a:t>. </a:t>
            </a:r>
            <a:r>
              <a:rPr lang="en-US" sz="2000" dirty="0" err="1" smtClean="0"/>
              <a:t>Ut</a:t>
            </a:r>
            <a:r>
              <a:rPr lang="en-US" sz="2000" dirty="0" smtClean="0"/>
              <a:t> </a:t>
            </a:r>
            <a:r>
              <a:rPr lang="en-US" sz="2000" dirty="0" err="1" smtClean="0"/>
              <a:t>enim</a:t>
            </a:r>
            <a:r>
              <a:rPr lang="en-US" sz="2000" dirty="0" smtClean="0"/>
              <a:t> ad minim </a:t>
            </a:r>
            <a:r>
              <a:rPr lang="en-US" sz="2000" dirty="0" err="1" smtClean="0"/>
              <a:t>veniam</a:t>
            </a:r>
            <a:r>
              <a:rPr lang="en-US" sz="2000" dirty="0" smtClean="0"/>
              <a:t>, </a:t>
            </a:r>
            <a:r>
              <a:rPr lang="en-US" sz="2000" dirty="0" err="1" smtClean="0"/>
              <a:t>quis</a:t>
            </a:r>
            <a:r>
              <a:rPr lang="en-US" sz="2000" dirty="0" smtClean="0"/>
              <a:t> </a:t>
            </a:r>
            <a:r>
              <a:rPr lang="en-US" sz="2000" dirty="0" err="1" smtClean="0"/>
              <a:t>nostrud</a:t>
            </a:r>
            <a:r>
              <a:rPr lang="en-US" sz="2000" dirty="0" smtClean="0"/>
              <a:t> exercitation </a:t>
            </a:r>
            <a:r>
              <a:rPr lang="en-US" sz="2000" dirty="0" err="1" smtClean="0"/>
              <a:t>ullamco</a:t>
            </a:r>
            <a:r>
              <a:rPr lang="en-US" sz="2000" dirty="0" smtClean="0"/>
              <a:t> </a:t>
            </a:r>
            <a:r>
              <a:rPr lang="en-US" sz="2000" dirty="0" err="1" smtClean="0"/>
              <a:t>laboris</a:t>
            </a:r>
            <a:r>
              <a:rPr lang="en-US" sz="2000" dirty="0" smtClean="0"/>
              <a:t> nisi </a:t>
            </a:r>
            <a:r>
              <a:rPr lang="en-US" sz="2000" dirty="0" err="1" smtClean="0"/>
              <a:t>ut</a:t>
            </a:r>
            <a:r>
              <a:rPr lang="en-US" sz="2000" dirty="0" smtClean="0"/>
              <a:t> </a:t>
            </a:r>
            <a:r>
              <a:rPr lang="en-US" sz="2000" dirty="0" err="1" smtClean="0"/>
              <a:t>aliquip</a:t>
            </a:r>
            <a:r>
              <a:rPr lang="en-US" sz="2000" dirty="0" smtClean="0"/>
              <a:t> ex </a:t>
            </a:r>
            <a:r>
              <a:rPr lang="en-US" sz="2000" dirty="0" err="1" smtClean="0"/>
              <a:t>ea</a:t>
            </a:r>
            <a:r>
              <a:rPr lang="en-US" sz="2000" dirty="0" smtClean="0"/>
              <a:t> </a:t>
            </a:r>
            <a:r>
              <a:rPr lang="en-US" sz="2000" dirty="0" err="1" smtClean="0"/>
              <a:t>commodo</a:t>
            </a:r>
            <a:r>
              <a:rPr lang="en-US" sz="2000" dirty="0" smtClean="0"/>
              <a:t> </a:t>
            </a:r>
            <a:r>
              <a:rPr lang="en-US" sz="2000" dirty="0" err="1" smtClean="0"/>
              <a:t>consequat</a:t>
            </a:r>
            <a:r>
              <a:rPr lang="en-US" sz="2000" dirty="0" smtClean="0"/>
              <a:t>. </a:t>
            </a:r>
            <a:r>
              <a:rPr lang="en-US" sz="2000" dirty="0" err="1" smtClean="0"/>
              <a:t>Duis</a:t>
            </a:r>
            <a:r>
              <a:rPr lang="en-US" sz="2000" dirty="0" smtClean="0"/>
              <a:t> </a:t>
            </a:r>
            <a:r>
              <a:rPr lang="en-US" sz="2000" dirty="0" err="1" smtClean="0"/>
              <a:t>aute</a:t>
            </a:r>
            <a:r>
              <a:rPr lang="en-US" sz="2000" dirty="0" smtClean="0"/>
              <a:t> </a:t>
            </a:r>
            <a:r>
              <a:rPr lang="en-US" sz="2000" dirty="0" err="1" smtClean="0"/>
              <a:t>irure</a:t>
            </a:r>
            <a:r>
              <a:rPr lang="en-US" sz="2000" dirty="0" smtClean="0"/>
              <a:t> dolor in </a:t>
            </a:r>
            <a:r>
              <a:rPr lang="en-US" sz="2000" dirty="0" err="1" smtClean="0"/>
              <a:t>reprehenderit</a:t>
            </a:r>
            <a:r>
              <a:rPr lang="en-US" sz="2000" dirty="0" smtClean="0"/>
              <a:t> in </a:t>
            </a:r>
            <a:r>
              <a:rPr lang="en-US" sz="2000" dirty="0" err="1" smtClean="0"/>
              <a:t>voluptate</a:t>
            </a:r>
            <a:r>
              <a:rPr lang="en-US" sz="2000" dirty="0" smtClean="0"/>
              <a:t> </a:t>
            </a:r>
            <a:r>
              <a:rPr lang="en-US" sz="2000" dirty="0" err="1" smtClean="0"/>
              <a:t>velit</a:t>
            </a:r>
            <a:r>
              <a:rPr lang="en-US" sz="2000" dirty="0" smtClean="0"/>
              <a:t> </a:t>
            </a:r>
            <a:r>
              <a:rPr lang="en-US" sz="2000" dirty="0" err="1" smtClean="0"/>
              <a:t>esse</a:t>
            </a:r>
            <a:r>
              <a:rPr lang="en-US" sz="2000" dirty="0" smtClean="0"/>
              <a:t> </a:t>
            </a:r>
            <a:r>
              <a:rPr lang="en-US" sz="2000" dirty="0" err="1" smtClean="0"/>
              <a:t>cillum</a:t>
            </a:r>
            <a:r>
              <a:rPr lang="en-US" sz="2000" dirty="0" smtClean="0"/>
              <a:t> </a:t>
            </a:r>
            <a:r>
              <a:rPr lang="en-US" sz="2000" dirty="0" err="1" smtClean="0"/>
              <a:t>dolore</a:t>
            </a:r>
            <a:r>
              <a:rPr lang="en-US" sz="2000" dirty="0" smtClean="0"/>
              <a:t> </a:t>
            </a:r>
            <a:r>
              <a:rPr lang="en-US" sz="2000" dirty="0" err="1" smtClean="0"/>
              <a:t>eu</a:t>
            </a:r>
            <a:r>
              <a:rPr lang="en-US" sz="2000" dirty="0" smtClean="0"/>
              <a:t> </a:t>
            </a:r>
            <a:r>
              <a:rPr lang="en-US" sz="2000" dirty="0" err="1" smtClean="0"/>
              <a:t>fugiat</a:t>
            </a:r>
            <a:r>
              <a:rPr lang="en-US" sz="2000" dirty="0" smtClean="0"/>
              <a:t> </a:t>
            </a:r>
            <a:r>
              <a:rPr lang="en-US" sz="2000" dirty="0" err="1" smtClean="0"/>
              <a:t>nulla</a:t>
            </a:r>
            <a:r>
              <a:rPr lang="en-US" sz="2000" dirty="0" smtClean="0"/>
              <a:t> </a:t>
            </a:r>
            <a:r>
              <a:rPr lang="en-US" sz="2000" dirty="0" err="1" smtClean="0"/>
              <a:t>pariatur</a:t>
            </a:r>
            <a:r>
              <a:rPr lang="en-US" sz="2000" dirty="0" smtClean="0"/>
              <a:t>. </a:t>
            </a:r>
            <a:r>
              <a:rPr lang="en-US" sz="2000" dirty="0" err="1" smtClean="0"/>
              <a:t>Excepteur</a:t>
            </a:r>
            <a:r>
              <a:rPr lang="en-US" sz="2000" dirty="0" smtClean="0"/>
              <a:t> </a:t>
            </a:r>
            <a:r>
              <a:rPr lang="en-US" sz="2000" dirty="0" err="1" smtClean="0"/>
              <a:t>sint</a:t>
            </a:r>
            <a:r>
              <a:rPr lang="en-US" sz="2000" dirty="0" smtClean="0"/>
              <a:t> </a:t>
            </a:r>
            <a:r>
              <a:rPr lang="en-US" sz="2000" dirty="0" err="1" smtClean="0"/>
              <a:t>occaecat</a:t>
            </a:r>
            <a:r>
              <a:rPr lang="en-US" sz="2000" dirty="0" smtClean="0"/>
              <a:t> </a:t>
            </a:r>
            <a:r>
              <a:rPr lang="en-US" sz="2000" dirty="0" err="1" smtClean="0"/>
              <a:t>cupidatat</a:t>
            </a:r>
            <a:r>
              <a:rPr lang="en-US" sz="2000" dirty="0" smtClean="0"/>
              <a:t> non </a:t>
            </a:r>
            <a:r>
              <a:rPr lang="en-US" sz="2000" dirty="0" err="1" smtClean="0"/>
              <a:t>proident</a:t>
            </a:r>
            <a:r>
              <a:rPr lang="en-US" sz="2000" dirty="0" smtClean="0"/>
              <a:t>, </a:t>
            </a:r>
            <a:r>
              <a:rPr lang="en-US" sz="2000" dirty="0" err="1" smtClean="0"/>
              <a:t>sunt</a:t>
            </a:r>
            <a:r>
              <a:rPr lang="en-US" sz="2000" dirty="0" smtClean="0"/>
              <a:t> in culpa qui </a:t>
            </a:r>
            <a:r>
              <a:rPr lang="en-US" sz="2000" dirty="0" err="1" smtClean="0"/>
              <a:t>officia</a:t>
            </a:r>
            <a:r>
              <a:rPr lang="en-US" sz="2000" dirty="0" smtClean="0"/>
              <a:t> </a:t>
            </a:r>
            <a:r>
              <a:rPr lang="en-US" sz="2000" dirty="0" err="1" smtClean="0"/>
              <a:t>deserunt</a:t>
            </a:r>
            <a:r>
              <a:rPr lang="en-US" sz="2000" dirty="0" smtClean="0"/>
              <a:t> </a:t>
            </a:r>
            <a:r>
              <a:rPr lang="en-US" sz="2000" dirty="0" err="1" smtClean="0"/>
              <a:t>mollit</a:t>
            </a:r>
            <a:r>
              <a:rPr lang="en-US" sz="2000" dirty="0" smtClean="0"/>
              <a:t>.  Lorem ipsum dolor sit </a:t>
            </a:r>
            <a:r>
              <a:rPr lang="en-US" sz="2000" dirty="0" err="1" smtClean="0"/>
              <a:t>amet</a:t>
            </a:r>
            <a:r>
              <a:rPr lang="en-US" sz="2000" dirty="0" smtClean="0"/>
              <a:t>, </a:t>
            </a:r>
            <a:r>
              <a:rPr lang="en-US" sz="2000" dirty="0" err="1" smtClean="0"/>
              <a:t>consectetur</a:t>
            </a:r>
            <a:r>
              <a:rPr lang="en-US" sz="2000" dirty="0" smtClean="0"/>
              <a:t> </a:t>
            </a:r>
            <a:r>
              <a:rPr lang="en-US" sz="2000" dirty="0" err="1" smtClean="0"/>
              <a:t>adipiscing</a:t>
            </a:r>
            <a:r>
              <a:rPr lang="en-US" sz="2000" dirty="0" smtClean="0"/>
              <a:t> </a:t>
            </a:r>
            <a:r>
              <a:rPr lang="en-US" sz="2000" dirty="0" err="1" smtClean="0"/>
              <a:t>elit</a:t>
            </a:r>
            <a:r>
              <a:rPr lang="en-US" sz="2000" dirty="0" smtClean="0"/>
              <a:t>, </a:t>
            </a:r>
            <a:r>
              <a:rPr lang="en-US" sz="2000" dirty="0" err="1" smtClean="0"/>
              <a:t>sed</a:t>
            </a:r>
            <a:r>
              <a:rPr lang="en-US" sz="2000" dirty="0" smtClean="0"/>
              <a:t> do </a:t>
            </a:r>
            <a:r>
              <a:rPr lang="en-US" sz="2000" dirty="0" err="1" smtClean="0"/>
              <a:t>eiusmod</a:t>
            </a:r>
            <a:r>
              <a:rPr lang="en-US" sz="2000" dirty="0" smtClean="0"/>
              <a:t> </a:t>
            </a:r>
            <a:r>
              <a:rPr lang="en-US" sz="2000" dirty="0" err="1" smtClean="0"/>
              <a:t>tempor</a:t>
            </a:r>
            <a:r>
              <a:rPr lang="en-US" sz="2000" dirty="0" smtClean="0"/>
              <a:t> </a:t>
            </a:r>
            <a:r>
              <a:rPr lang="en-US" sz="2000" dirty="0" err="1" smtClean="0"/>
              <a:t>incididunt</a:t>
            </a:r>
            <a:r>
              <a:rPr lang="en-US" sz="2000" dirty="0" smtClean="0"/>
              <a:t> </a:t>
            </a:r>
            <a:r>
              <a:rPr lang="en-US" sz="2000" dirty="0" err="1" smtClean="0"/>
              <a:t>ut</a:t>
            </a:r>
            <a:r>
              <a:rPr lang="en-US" sz="2000" dirty="0" smtClean="0"/>
              <a:t> </a:t>
            </a:r>
            <a:r>
              <a:rPr lang="en-US" sz="2000" dirty="0" err="1" smtClean="0"/>
              <a:t>labore</a:t>
            </a:r>
            <a:r>
              <a:rPr lang="en-US" sz="2000" dirty="0" smtClean="0"/>
              <a:t> et </a:t>
            </a:r>
            <a:r>
              <a:rPr lang="en-US" sz="2000" dirty="0" err="1" smtClean="0"/>
              <a:t>dolore</a:t>
            </a:r>
            <a:r>
              <a:rPr lang="en-US" sz="2000" dirty="0" smtClean="0"/>
              <a:t> magna </a:t>
            </a:r>
            <a:r>
              <a:rPr lang="en-US" sz="2000" dirty="0" err="1" smtClean="0"/>
              <a:t>aliqua</a:t>
            </a:r>
            <a:r>
              <a:rPr lang="en-US" sz="2000" dirty="0" smtClean="0"/>
              <a:t>. </a:t>
            </a:r>
            <a:r>
              <a:rPr lang="en-US" sz="2000" dirty="0" err="1" smtClean="0"/>
              <a:t>Ut</a:t>
            </a:r>
            <a:r>
              <a:rPr lang="en-US" sz="2000" dirty="0" smtClean="0"/>
              <a:t> </a:t>
            </a:r>
            <a:r>
              <a:rPr lang="en-US" sz="2000" dirty="0" err="1" smtClean="0"/>
              <a:t>enim</a:t>
            </a:r>
            <a:r>
              <a:rPr lang="en-US" sz="2000" dirty="0" smtClean="0"/>
              <a:t> ad minim </a:t>
            </a:r>
            <a:r>
              <a:rPr lang="en-US" sz="2000" dirty="0" err="1" smtClean="0"/>
              <a:t>veniam</a:t>
            </a:r>
            <a:r>
              <a:rPr lang="en-US" sz="2000" dirty="0" smtClean="0"/>
              <a:t>, </a:t>
            </a:r>
            <a:r>
              <a:rPr lang="en-US" sz="2000" dirty="0" err="1" smtClean="0"/>
              <a:t>quis</a:t>
            </a:r>
            <a:r>
              <a:rPr lang="en-US" sz="2000" dirty="0" smtClean="0"/>
              <a:t> </a:t>
            </a:r>
            <a:r>
              <a:rPr lang="en-US" sz="2000" dirty="0" err="1" smtClean="0"/>
              <a:t>nostrud</a:t>
            </a:r>
            <a:r>
              <a:rPr lang="en-US" sz="2000" dirty="0" smtClean="0"/>
              <a:t> exercitation </a:t>
            </a:r>
            <a:r>
              <a:rPr lang="en-US" sz="2000" dirty="0" err="1" smtClean="0"/>
              <a:t>ullamco</a:t>
            </a:r>
            <a:r>
              <a:rPr lang="en-US" sz="2000" dirty="0" smtClean="0"/>
              <a:t> </a:t>
            </a:r>
            <a:r>
              <a:rPr lang="en-US" sz="2000" dirty="0" err="1" smtClean="0"/>
              <a:t>laboris</a:t>
            </a:r>
            <a:r>
              <a:rPr lang="en-US" sz="2000" dirty="0" smtClean="0"/>
              <a:t> nisi </a:t>
            </a:r>
            <a:r>
              <a:rPr lang="en-US" sz="2000" dirty="0" err="1" smtClean="0"/>
              <a:t>ut</a:t>
            </a:r>
            <a:r>
              <a:rPr lang="en-US" sz="2000" dirty="0" smtClean="0"/>
              <a:t> </a:t>
            </a:r>
            <a:r>
              <a:rPr lang="en-US" sz="2000" dirty="0" err="1" smtClean="0"/>
              <a:t>aliquip</a:t>
            </a:r>
            <a:r>
              <a:rPr lang="en-US" sz="2000" dirty="0" smtClean="0"/>
              <a:t> ex </a:t>
            </a:r>
            <a:r>
              <a:rPr lang="en-US" sz="2000" dirty="0" err="1" smtClean="0"/>
              <a:t>ea</a:t>
            </a:r>
            <a:r>
              <a:rPr lang="en-US" sz="2000" dirty="0" smtClean="0"/>
              <a:t> </a:t>
            </a:r>
            <a:r>
              <a:rPr lang="en-US" sz="2000" dirty="0" err="1" smtClean="0"/>
              <a:t>commodo</a:t>
            </a:r>
            <a:r>
              <a:rPr lang="en-US" sz="2000" dirty="0" smtClean="0"/>
              <a:t> </a:t>
            </a:r>
            <a:r>
              <a:rPr lang="en-US" sz="2000" dirty="0" err="1" smtClean="0"/>
              <a:t>consequat</a:t>
            </a:r>
            <a:r>
              <a:rPr lang="en-US" sz="2000" dirty="0" smtClean="0"/>
              <a:t>. </a:t>
            </a:r>
            <a:r>
              <a:rPr lang="en-US" sz="2000" dirty="0" err="1" smtClean="0"/>
              <a:t>Duis</a:t>
            </a:r>
            <a:r>
              <a:rPr lang="en-US" sz="2000" dirty="0" smtClean="0"/>
              <a:t> </a:t>
            </a:r>
            <a:r>
              <a:rPr lang="en-US" sz="2000" dirty="0" err="1" smtClean="0"/>
              <a:t>aute</a:t>
            </a:r>
            <a:r>
              <a:rPr lang="en-US" sz="2000" dirty="0" smtClean="0"/>
              <a:t> </a:t>
            </a:r>
            <a:r>
              <a:rPr lang="en-US" sz="2000" dirty="0" err="1" smtClean="0"/>
              <a:t>irure</a:t>
            </a:r>
            <a:r>
              <a:rPr lang="en-US" sz="2000" dirty="0" smtClean="0"/>
              <a:t> dolor in </a:t>
            </a:r>
            <a:r>
              <a:rPr lang="en-US" sz="2000" dirty="0" err="1" smtClean="0"/>
              <a:t>reprehenderit</a:t>
            </a:r>
            <a:r>
              <a:rPr lang="en-US" sz="2000" dirty="0" smtClean="0"/>
              <a:t> in </a:t>
            </a:r>
            <a:r>
              <a:rPr lang="en-US" sz="2000" dirty="0" err="1" smtClean="0"/>
              <a:t>voluptate</a:t>
            </a:r>
            <a:r>
              <a:rPr lang="en-US" sz="2000" dirty="0" smtClean="0"/>
              <a:t> </a:t>
            </a:r>
            <a:r>
              <a:rPr lang="en-US" sz="2000" dirty="0" err="1" smtClean="0"/>
              <a:t>velit</a:t>
            </a:r>
            <a:r>
              <a:rPr lang="en-US" sz="2000" dirty="0" smtClean="0"/>
              <a:t> </a:t>
            </a:r>
            <a:r>
              <a:rPr lang="en-US" sz="2000" dirty="0" err="1" smtClean="0"/>
              <a:t>esse</a:t>
            </a:r>
            <a:r>
              <a:rPr lang="en-US" sz="2000" dirty="0" smtClean="0"/>
              <a:t> </a:t>
            </a:r>
            <a:r>
              <a:rPr lang="en-US" sz="2000" dirty="0" err="1" smtClean="0"/>
              <a:t>cillum</a:t>
            </a:r>
            <a:r>
              <a:rPr lang="en-US" sz="2000" dirty="0" smtClean="0"/>
              <a:t> </a:t>
            </a:r>
            <a:r>
              <a:rPr lang="en-US" sz="2000" dirty="0" err="1" smtClean="0"/>
              <a:t>dolore</a:t>
            </a:r>
            <a:r>
              <a:rPr lang="en-US" sz="2000" dirty="0" smtClean="0"/>
              <a:t> </a:t>
            </a:r>
            <a:r>
              <a:rPr lang="en-US" sz="2000" dirty="0" err="1" smtClean="0"/>
              <a:t>eu</a:t>
            </a:r>
            <a:r>
              <a:rPr lang="en-US" sz="2000" dirty="0" smtClean="0"/>
              <a:t> </a:t>
            </a:r>
            <a:r>
              <a:rPr lang="en-US" sz="2000" dirty="0" err="1" smtClean="0"/>
              <a:t>fugiat</a:t>
            </a:r>
            <a:r>
              <a:rPr lang="en-US" sz="2000" dirty="0" smtClean="0"/>
              <a:t> </a:t>
            </a:r>
            <a:r>
              <a:rPr lang="en-US" sz="2000" dirty="0" err="1" smtClean="0"/>
              <a:t>nulla</a:t>
            </a:r>
            <a:r>
              <a:rPr lang="en-US" sz="2000" dirty="0" smtClean="0"/>
              <a:t> </a:t>
            </a:r>
            <a:r>
              <a:rPr lang="en-US" sz="2000" dirty="0" err="1" smtClean="0"/>
              <a:t>pariatur</a:t>
            </a:r>
            <a:r>
              <a:rPr lang="en-US" sz="2000" dirty="0" smtClean="0"/>
              <a:t>. </a:t>
            </a:r>
            <a:r>
              <a:rPr lang="en-US" sz="2000" dirty="0" err="1" smtClean="0"/>
              <a:t>Excepteur</a:t>
            </a:r>
            <a:r>
              <a:rPr lang="en-US" sz="2000" dirty="0" smtClean="0"/>
              <a:t> </a:t>
            </a:r>
            <a:r>
              <a:rPr lang="en-US" sz="2000" dirty="0" err="1" smtClean="0"/>
              <a:t>sint</a:t>
            </a:r>
            <a:r>
              <a:rPr lang="en-US" sz="2000" dirty="0" smtClean="0"/>
              <a:t> </a:t>
            </a:r>
            <a:r>
              <a:rPr lang="en-US" sz="2000" dirty="0" err="1" smtClean="0"/>
              <a:t>occaecat</a:t>
            </a:r>
            <a:r>
              <a:rPr lang="en-US" sz="2000" dirty="0" smtClean="0"/>
              <a:t> </a:t>
            </a:r>
            <a:r>
              <a:rPr lang="en-US" sz="2000" dirty="0" err="1" smtClean="0"/>
              <a:t>cupidatat</a:t>
            </a:r>
            <a:r>
              <a:rPr lang="en-US" sz="2000" dirty="0" smtClean="0"/>
              <a:t> non </a:t>
            </a:r>
            <a:r>
              <a:rPr lang="en-US" sz="2000" dirty="0" err="1" smtClean="0"/>
              <a:t>proident</a:t>
            </a:r>
            <a:r>
              <a:rPr lang="en-US" sz="2000" dirty="0" smtClean="0"/>
              <a:t>, </a:t>
            </a:r>
            <a:r>
              <a:rPr lang="en-US" sz="2000" dirty="0" err="1" smtClean="0"/>
              <a:t>sunt</a:t>
            </a:r>
            <a:r>
              <a:rPr lang="en-US" sz="2000" dirty="0" smtClean="0"/>
              <a:t> in culpa qui </a:t>
            </a:r>
            <a:r>
              <a:rPr lang="en-US" sz="2000" dirty="0" err="1" smtClean="0"/>
              <a:t>officia</a:t>
            </a:r>
            <a:r>
              <a:rPr lang="en-US" sz="2000" dirty="0" smtClean="0"/>
              <a:t> </a:t>
            </a:r>
            <a:r>
              <a:rPr lang="en-US" sz="2000" dirty="0" err="1" smtClean="0"/>
              <a:t>deserunt</a:t>
            </a:r>
            <a:r>
              <a:rPr lang="en-US" sz="2000" dirty="0" smtClean="0"/>
              <a:t> </a:t>
            </a:r>
            <a:r>
              <a:rPr lang="en-US" sz="2000" dirty="0" err="1" smtClean="0"/>
              <a:t>mollit</a:t>
            </a:r>
            <a:r>
              <a:rPr lang="en-US" sz="2000" dirty="0" smtClean="0"/>
              <a:t>. Lorem ipsum dolor sit </a:t>
            </a:r>
            <a:r>
              <a:rPr lang="en-US" sz="2000" dirty="0" err="1" smtClean="0"/>
              <a:t>amet</a:t>
            </a:r>
            <a:r>
              <a:rPr lang="en-US" sz="2000" dirty="0" smtClean="0"/>
              <a:t>, </a:t>
            </a:r>
            <a:r>
              <a:rPr lang="en-US" sz="2000" dirty="0" err="1" smtClean="0"/>
              <a:t>consectetur</a:t>
            </a:r>
            <a:r>
              <a:rPr lang="en-US" sz="2000" dirty="0" smtClean="0"/>
              <a:t> </a:t>
            </a:r>
            <a:r>
              <a:rPr lang="en-US" sz="2000" dirty="0" err="1" smtClean="0"/>
              <a:t>adipiscing</a:t>
            </a:r>
            <a:r>
              <a:rPr lang="en-US" sz="2000" dirty="0" smtClean="0"/>
              <a:t> </a:t>
            </a:r>
            <a:r>
              <a:rPr lang="en-US" sz="2000" dirty="0" err="1" smtClean="0"/>
              <a:t>elit</a:t>
            </a:r>
            <a:r>
              <a:rPr lang="en-US" sz="2000" dirty="0" smtClean="0"/>
              <a:t>, </a:t>
            </a:r>
            <a:r>
              <a:rPr lang="en-US" sz="2000" dirty="0" err="1" smtClean="0"/>
              <a:t>sed</a:t>
            </a:r>
            <a:r>
              <a:rPr lang="en-US" sz="2000" dirty="0" smtClean="0"/>
              <a:t> do </a:t>
            </a:r>
            <a:r>
              <a:rPr lang="en-US" sz="2000" dirty="0" err="1" smtClean="0"/>
              <a:t>eiusmod</a:t>
            </a:r>
            <a:r>
              <a:rPr lang="en-US" sz="2000" dirty="0" smtClean="0"/>
              <a:t> </a:t>
            </a:r>
            <a:r>
              <a:rPr lang="en-US" sz="2000" dirty="0" err="1" smtClean="0"/>
              <a:t>tempor</a:t>
            </a:r>
            <a:r>
              <a:rPr lang="en-US" sz="2000" dirty="0" smtClean="0"/>
              <a:t> </a:t>
            </a:r>
            <a:r>
              <a:rPr lang="en-US" sz="2000" dirty="0" err="1" smtClean="0"/>
              <a:t>incididunt</a:t>
            </a:r>
            <a:r>
              <a:rPr lang="en-US" sz="2000" dirty="0" smtClean="0"/>
              <a:t> </a:t>
            </a:r>
            <a:r>
              <a:rPr lang="en-US" sz="2000" dirty="0" err="1" smtClean="0"/>
              <a:t>ut</a:t>
            </a:r>
            <a:r>
              <a:rPr lang="en-US" sz="2000" dirty="0" smtClean="0"/>
              <a:t> </a:t>
            </a:r>
            <a:r>
              <a:rPr lang="en-US" sz="2000" dirty="0" err="1" smtClean="0"/>
              <a:t>labore</a:t>
            </a:r>
            <a:r>
              <a:rPr lang="en-US" sz="2000" dirty="0" smtClean="0"/>
              <a:t> et </a:t>
            </a:r>
            <a:r>
              <a:rPr lang="en-US" sz="2000" dirty="0" err="1" smtClean="0"/>
              <a:t>dolore</a:t>
            </a:r>
            <a:r>
              <a:rPr lang="en-US" sz="2000" dirty="0" smtClean="0"/>
              <a:t> magna </a:t>
            </a:r>
            <a:r>
              <a:rPr lang="en-US" sz="2000" dirty="0" err="1" smtClean="0"/>
              <a:t>aliqua</a:t>
            </a:r>
            <a:r>
              <a:rPr lang="en-US" sz="2000" dirty="0" smtClean="0"/>
              <a:t>. </a:t>
            </a:r>
            <a:r>
              <a:rPr lang="en-US" sz="2000" dirty="0" err="1" smtClean="0"/>
              <a:t>Ut</a:t>
            </a:r>
            <a:r>
              <a:rPr lang="en-US" sz="2000" dirty="0" smtClean="0"/>
              <a:t> </a:t>
            </a:r>
            <a:r>
              <a:rPr lang="en-US" sz="2000" dirty="0" err="1" smtClean="0"/>
              <a:t>enim</a:t>
            </a:r>
            <a:r>
              <a:rPr lang="en-US" sz="2000" dirty="0" smtClean="0"/>
              <a:t> ad minim </a:t>
            </a:r>
            <a:r>
              <a:rPr lang="en-US" sz="2000" dirty="0" err="1" smtClean="0"/>
              <a:t>veniam</a:t>
            </a:r>
            <a:r>
              <a:rPr lang="en-US" sz="2000" dirty="0" smtClean="0"/>
              <a:t>, </a:t>
            </a:r>
            <a:r>
              <a:rPr lang="en-US" sz="2000" dirty="0" err="1" smtClean="0"/>
              <a:t>quis</a:t>
            </a:r>
            <a:r>
              <a:rPr lang="en-US" sz="2000" dirty="0" smtClean="0"/>
              <a:t> </a:t>
            </a:r>
            <a:r>
              <a:rPr lang="en-US" sz="2000" dirty="0" err="1" smtClean="0"/>
              <a:t>nostrud</a:t>
            </a:r>
            <a:r>
              <a:rPr lang="en-US" sz="2000" dirty="0" smtClean="0"/>
              <a:t> exercitation </a:t>
            </a:r>
            <a:r>
              <a:rPr lang="en-US" sz="2000" dirty="0" err="1" smtClean="0"/>
              <a:t>ullamco</a:t>
            </a:r>
            <a:r>
              <a:rPr lang="en-US" sz="2000" dirty="0" smtClean="0"/>
              <a:t> </a:t>
            </a:r>
            <a:r>
              <a:rPr lang="en-US" sz="2000" dirty="0" err="1" smtClean="0"/>
              <a:t>laboris</a:t>
            </a:r>
            <a:r>
              <a:rPr lang="en-US" sz="2000" dirty="0" smtClean="0"/>
              <a:t> nisi </a:t>
            </a:r>
            <a:r>
              <a:rPr lang="en-US" sz="2000" dirty="0" err="1" smtClean="0"/>
              <a:t>ut</a:t>
            </a:r>
            <a:r>
              <a:rPr lang="en-US" sz="2000" dirty="0" smtClean="0"/>
              <a:t> </a:t>
            </a:r>
            <a:r>
              <a:rPr lang="en-US" sz="2000" dirty="0" err="1" smtClean="0"/>
              <a:t>aliquip</a:t>
            </a:r>
            <a:r>
              <a:rPr lang="en-US" sz="2000" dirty="0" smtClean="0"/>
              <a:t> ex </a:t>
            </a:r>
            <a:r>
              <a:rPr lang="en-US" sz="2000" dirty="0" err="1" smtClean="0"/>
              <a:t>ea</a:t>
            </a:r>
            <a:r>
              <a:rPr lang="en-US" sz="2000" dirty="0" smtClean="0"/>
              <a:t> </a:t>
            </a:r>
            <a:r>
              <a:rPr lang="en-US" sz="2000" dirty="0" err="1" smtClean="0"/>
              <a:t>commodo</a:t>
            </a:r>
            <a:r>
              <a:rPr lang="en-US" sz="2000" dirty="0" smtClean="0"/>
              <a:t> </a:t>
            </a:r>
            <a:r>
              <a:rPr lang="en-US" sz="2000" dirty="0" err="1" smtClean="0"/>
              <a:t>consequat</a:t>
            </a:r>
            <a:r>
              <a:rPr lang="en-US" sz="2000" dirty="0" smtClean="0"/>
              <a:t>.</a:t>
            </a:r>
          </a:p>
          <a:p>
            <a:r>
              <a:rPr lang="en-US" sz="2000" dirty="0" smtClean="0"/>
              <a:t>Lorem ipsum dolor sit </a:t>
            </a:r>
            <a:r>
              <a:rPr lang="en-US" sz="2000" dirty="0" err="1" smtClean="0"/>
              <a:t>amet</a:t>
            </a:r>
            <a:r>
              <a:rPr lang="en-US" sz="2000" dirty="0" smtClean="0"/>
              <a:t>, </a:t>
            </a:r>
            <a:r>
              <a:rPr lang="en-US" sz="2000" dirty="0" err="1" smtClean="0"/>
              <a:t>consectetur</a:t>
            </a:r>
            <a:r>
              <a:rPr lang="en-US" sz="2000" dirty="0" smtClean="0"/>
              <a:t> </a:t>
            </a:r>
            <a:r>
              <a:rPr lang="en-US" sz="2000" dirty="0" err="1" smtClean="0"/>
              <a:t>adipiscing</a:t>
            </a:r>
            <a:r>
              <a:rPr lang="en-US" sz="2000" dirty="0" smtClean="0"/>
              <a:t> </a:t>
            </a:r>
            <a:r>
              <a:rPr lang="en-US" sz="2000" dirty="0" err="1" smtClean="0"/>
              <a:t>elit</a:t>
            </a:r>
            <a:r>
              <a:rPr lang="en-US" sz="2000" dirty="0" smtClean="0"/>
              <a:t>, </a:t>
            </a:r>
            <a:r>
              <a:rPr lang="en-US" sz="2000" dirty="0" err="1" smtClean="0"/>
              <a:t>sed</a:t>
            </a:r>
            <a:r>
              <a:rPr lang="en-US" sz="2000" dirty="0" smtClean="0"/>
              <a:t> do </a:t>
            </a:r>
            <a:r>
              <a:rPr lang="en-US" sz="2000" dirty="0" err="1" smtClean="0"/>
              <a:t>eiusmod</a:t>
            </a:r>
            <a:r>
              <a:rPr lang="en-US" sz="2000" dirty="0" smtClean="0"/>
              <a:t> </a:t>
            </a:r>
            <a:r>
              <a:rPr lang="en-US" sz="2000" dirty="0" err="1" smtClean="0"/>
              <a:t>tempor</a:t>
            </a:r>
            <a:r>
              <a:rPr lang="en-US" sz="2000" dirty="0" smtClean="0"/>
              <a:t> </a:t>
            </a:r>
            <a:r>
              <a:rPr lang="en-US" sz="2000" dirty="0" err="1" smtClean="0"/>
              <a:t>incididunt</a:t>
            </a:r>
            <a:r>
              <a:rPr lang="en-US" sz="2000" dirty="0" smtClean="0"/>
              <a:t> </a:t>
            </a:r>
            <a:r>
              <a:rPr lang="en-US" sz="2000" dirty="0" err="1" smtClean="0"/>
              <a:t>ut</a:t>
            </a:r>
            <a:r>
              <a:rPr lang="en-US" sz="2000" dirty="0" smtClean="0"/>
              <a:t> </a:t>
            </a:r>
            <a:r>
              <a:rPr lang="en-US" sz="2000" dirty="0" err="1" smtClean="0"/>
              <a:t>labore</a:t>
            </a:r>
            <a:r>
              <a:rPr lang="en-US" sz="2000" dirty="0" smtClean="0"/>
              <a:t> et </a:t>
            </a:r>
            <a:r>
              <a:rPr lang="en-US" sz="2000" dirty="0" err="1" smtClean="0"/>
              <a:t>dolore</a:t>
            </a:r>
            <a:r>
              <a:rPr lang="en-US" sz="2000" dirty="0" smtClean="0"/>
              <a:t> magna </a:t>
            </a:r>
            <a:r>
              <a:rPr lang="en-US" sz="2000" dirty="0" err="1" smtClean="0"/>
              <a:t>aliqua</a:t>
            </a:r>
            <a:r>
              <a:rPr lang="en-US" sz="2000" dirty="0" smtClean="0"/>
              <a:t>. </a:t>
            </a:r>
            <a:r>
              <a:rPr lang="en-US" sz="2000" dirty="0" err="1" smtClean="0"/>
              <a:t>Ut</a:t>
            </a:r>
            <a:r>
              <a:rPr lang="en-US" sz="2000" dirty="0" smtClean="0"/>
              <a:t> </a:t>
            </a:r>
            <a:r>
              <a:rPr lang="en-US" sz="2000" dirty="0" err="1" smtClean="0"/>
              <a:t>enim</a:t>
            </a:r>
            <a:r>
              <a:rPr lang="en-US" sz="2000" dirty="0" smtClean="0"/>
              <a:t> ad minim </a:t>
            </a:r>
            <a:r>
              <a:rPr lang="en-US" sz="2000" dirty="0" err="1" smtClean="0"/>
              <a:t>veniam</a:t>
            </a:r>
            <a:r>
              <a:rPr lang="en-US" sz="2000" dirty="0" smtClean="0"/>
              <a:t>, </a:t>
            </a:r>
            <a:r>
              <a:rPr lang="en-US" sz="2000" dirty="0" err="1" smtClean="0"/>
              <a:t>quis</a:t>
            </a:r>
            <a:r>
              <a:rPr lang="en-US" sz="2000" dirty="0" smtClean="0"/>
              <a:t> </a:t>
            </a:r>
            <a:r>
              <a:rPr lang="en-US" sz="2000" dirty="0" err="1" smtClean="0"/>
              <a:t>nostrud</a:t>
            </a:r>
            <a:r>
              <a:rPr lang="en-US" sz="2000" dirty="0" smtClean="0"/>
              <a:t> exercitation </a:t>
            </a:r>
            <a:r>
              <a:rPr lang="en-US" sz="2000" dirty="0" err="1" smtClean="0"/>
              <a:t>ullamco</a:t>
            </a:r>
            <a:r>
              <a:rPr lang="en-US" sz="2000" dirty="0" smtClean="0"/>
              <a:t> </a:t>
            </a:r>
            <a:r>
              <a:rPr lang="en-US" sz="2000" dirty="0" err="1" smtClean="0"/>
              <a:t>laboris</a:t>
            </a:r>
            <a:r>
              <a:rPr lang="en-US" sz="2000" dirty="0" smtClean="0"/>
              <a:t> nisi </a:t>
            </a:r>
            <a:r>
              <a:rPr lang="en-US" sz="2000" dirty="0" err="1" smtClean="0"/>
              <a:t>ut</a:t>
            </a:r>
            <a:r>
              <a:rPr lang="en-US" sz="2000" dirty="0" smtClean="0"/>
              <a:t> </a:t>
            </a:r>
            <a:r>
              <a:rPr lang="en-US" sz="2000" dirty="0" err="1" smtClean="0"/>
              <a:t>aliquip</a:t>
            </a:r>
            <a:r>
              <a:rPr lang="en-US" sz="2000" dirty="0" smtClean="0"/>
              <a:t> ex </a:t>
            </a:r>
            <a:r>
              <a:rPr lang="en-US" sz="2000" dirty="0" err="1" smtClean="0"/>
              <a:t>ea</a:t>
            </a:r>
            <a:r>
              <a:rPr lang="en-US" sz="2000" dirty="0" smtClean="0"/>
              <a:t> </a:t>
            </a:r>
            <a:r>
              <a:rPr lang="en-US" sz="2000" dirty="0" err="1" smtClean="0"/>
              <a:t>commodo</a:t>
            </a:r>
            <a:r>
              <a:rPr lang="en-US" sz="2000" dirty="0" smtClean="0"/>
              <a:t> </a:t>
            </a:r>
            <a:r>
              <a:rPr lang="en-US" sz="2000" dirty="0" err="1" smtClean="0"/>
              <a:t>consequat</a:t>
            </a:r>
            <a:r>
              <a:rPr lang="en-US" sz="2000" dirty="0" smtClean="0"/>
              <a:t>. </a:t>
            </a:r>
            <a:r>
              <a:rPr lang="en-US" sz="2000" dirty="0" err="1" smtClean="0"/>
              <a:t>Duis</a:t>
            </a:r>
            <a:r>
              <a:rPr lang="en-US" sz="2000" dirty="0" smtClean="0"/>
              <a:t> </a:t>
            </a:r>
            <a:r>
              <a:rPr lang="en-US" sz="2000" dirty="0" err="1" smtClean="0"/>
              <a:t>aute</a:t>
            </a:r>
            <a:r>
              <a:rPr lang="en-US" sz="2000" dirty="0" smtClean="0"/>
              <a:t> </a:t>
            </a:r>
            <a:r>
              <a:rPr lang="en-US" sz="2000" dirty="0" err="1" smtClean="0"/>
              <a:t>irure</a:t>
            </a:r>
            <a:r>
              <a:rPr lang="en-US" sz="2000" dirty="0" smtClean="0"/>
              <a:t> dolor in </a:t>
            </a:r>
            <a:r>
              <a:rPr lang="en-US" sz="2000" dirty="0" err="1" smtClean="0"/>
              <a:t>reprehenderit</a:t>
            </a:r>
            <a:r>
              <a:rPr lang="en-US" sz="2000" dirty="0" smtClean="0"/>
              <a:t> in </a:t>
            </a:r>
            <a:r>
              <a:rPr lang="en-US" sz="2000" dirty="0" err="1" smtClean="0"/>
              <a:t>voluptate</a:t>
            </a:r>
            <a:r>
              <a:rPr lang="en-US" sz="2000" dirty="0" smtClean="0"/>
              <a:t> </a:t>
            </a:r>
            <a:r>
              <a:rPr lang="en-US" sz="2000" dirty="0" err="1" smtClean="0"/>
              <a:t>velit</a:t>
            </a:r>
            <a:r>
              <a:rPr lang="en-US" sz="2000" dirty="0" smtClean="0"/>
              <a:t> </a:t>
            </a:r>
            <a:r>
              <a:rPr lang="en-US" sz="2000" dirty="0" err="1" smtClean="0"/>
              <a:t>esse</a:t>
            </a:r>
            <a:r>
              <a:rPr lang="en-US" sz="2000" dirty="0" smtClean="0"/>
              <a:t> </a:t>
            </a:r>
            <a:r>
              <a:rPr lang="en-US" sz="2000" dirty="0" err="1" smtClean="0"/>
              <a:t>cillum</a:t>
            </a:r>
            <a:r>
              <a:rPr lang="en-US" sz="2000" dirty="0" smtClean="0"/>
              <a:t> </a:t>
            </a:r>
            <a:r>
              <a:rPr lang="en-US" sz="2000" dirty="0" err="1" smtClean="0"/>
              <a:t>dolore</a:t>
            </a:r>
            <a:r>
              <a:rPr lang="en-US" sz="2000" dirty="0" smtClean="0"/>
              <a:t> </a:t>
            </a:r>
            <a:r>
              <a:rPr lang="en-US" sz="2000" dirty="0" err="1" smtClean="0"/>
              <a:t>eu</a:t>
            </a:r>
            <a:r>
              <a:rPr lang="en-US" sz="2000" dirty="0" smtClean="0"/>
              <a:t> </a:t>
            </a:r>
            <a:r>
              <a:rPr lang="en-US" sz="2000" dirty="0" err="1" smtClean="0"/>
              <a:t>fugiat</a:t>
            </a:r>
            <a:r>
              <a:rPr lang="en-US" sz="2000" dirty="0" smtClean="0"/>
              <a:t> </a:t>
            </a:r>
            <a:r>
              <a:rPr lang="en-US" sz="2000" dirty="0" err="1" smtClean="0"/>
              <a:t>nulla</a:t>
            </a:r>
            <a:r>
              <a:rPr lang="en-US" sz="2000" dirty="0" smtClean="0"/>
              <a:t> </a:t>
            </a:r>
            <a:r>
              <a:rPr lang="en-US" sz="2000" dirty="0" err="1" smtClean="0"/>
              <a:t>pariatur</a:t>
            </a:r>
            <a:r>
              <a:rPr lang="en-US" sz="2000" dirty="0" smtClean="0"/>
              <a:t>. </a:t>
            </a:r>
            <a:r>
              <a:rPr lang="en-US" sz="2000" dirty="0" err="1" smtClean="0"/>
              <a:t>Excepteur</a:t>
            </a:r>
            <a:r>
              <a:rPr lang="en-US" sz="2000" dirty="0" smtClean="0"/>
              <a:t> </a:t>
            </a:r>
            <a:r>
              <a:rPr lang="en-US" sz="2000" dirty="0" err="1" smtClean="0"/>
              <a:t>sint</a:t>
            </a:r>
            <a:r>
              <a:rPr lang="en-US" sz="2000" dirty="0" smtClean="0"/>
              <a:t> </a:t>
            </a:r>
            <a:r>
              <a:rPr lang="en-US" sz="2000" dirty="0" err="1" smtClean="0"/>
              <a:t>occaecat</a:t>
            </a:r>
            <a:r>
              <a:rPr lang="en-US" sz="2000" dirty="0" smtClean="0"/>
              <a:t> </a:t>
            </a:r>
            <a:r>
              <a:rPr lang="en-US" sz="2000" dirty="0" err="1" smtClean="0"/>
              <a:t>cupidatat</a:t>
            </a:r>
            <a:r>
              <a:rPr lang="en-US" sz="2000" dirty="0" smtClean="0"/>
              <a:t> non </a:t>
            </a:r>
            <a:r>
              <a:rPr lang="en-US" sz="2000" dirty="0" err="1" smtClean="0"/>
              <a:t>proident</a:t>
            </a:r>
            <a:r>
              <a:rPr lang="en-US" sz="2000" dirty="0" smtClean="0"/>
              <a:t>, </a:t>
            </a:r>
            <a:r>
              <a:rPr lang="en-US" sz="2000" dirty="0" err="1" smtClean="0"/>
              <a:t>sunt</a:t>
            </a:r>
            <a:r>
              <a:rPr lang="en-US" sz="2000" dirty="0" smtClean="0"/>
              <a:t> in culpa qui </a:t>
            </a:r>
            <a:r>
              <a:rPr lang="en-US" sz="2000" dirty="0" err="1" smtClean="0"/>
              <a:t>officia</a:t>
            </a:r>
            <a:r>
              <a:rPr lang="en-US" sz="2000" dirty="0" smtClean="0"/>
              <a:t> </a:t>
            </a:r>
            <a:r>
              <a:rPr lang="en-US" sz="2000" dirty="0" err="1" smtClean="0"/>
              <a:t>deserunt</a:t>
            </a:r>
            <a:r>
              <a:rPr lang="en-US" sz="2000" dirty="0" smtClean="0"/>
              <a:t> </a:t>
            </a:r>
            <a:r>
              <a:rPr lang="en-US" sz="2000" dirty="0" err="1" smtClean="0"/>
              <a:t>mollit</a:t>
            </a:r>
            <a:r>
              <a:rPr lang="en-US" sz="2000" dirty="0" smtClean="0"/>
              <a:t>. Lorem ipsum dolor sit </a:t>
            </a:r>
            <a:r>
              <a:rPr lang="en-US" sz="2000" dirty="0" err="1" smtClean="0"/>
              <a:t>amet</a:t>
            </a:r>
            <a:r>
              <a:rPr lang="en-US" sz="2000" dirty="0" smtClean="0"/>
              <a:t>, </a:t>
            </a:r>
            <a:r>
              <a:rPr lang="en-US" sz="2000" dirty="0" err="1" smtClean="0"/>
              <a:t>consectetur</a:t>
            </a:r>
            <a:r>
              <a:rPr lang="en-US" sz="2000" dirty="0" smtClean="0"/>
              <a:t> </a:t>
            </a:r>
            <a:r>
              <a:rPr lang="en-US" sz="2000" dirty="0" err="1" smtClean="0"/>
              <a:t>adipiscing</a:t>
            </a:r>
            <a:r>
              <a:rPr lang="en-US" sz="2000" dirty="0" smtClean="0"/>
              <a:t> </a:t>
            </a:r>
            <a:r>
              <a:rPr lang="en-US" sz="2000" dirty="0" err="1" smtClean="0"/>
              <a:t>elit</a:t>
            </a:r>
            <a:r>
              <a:rPr lang="en-US" sz="2000" dirty="0" smtClean="0"/>
              <a:t>, </a:t>
            </a:r>
            <a:r>
              <a:rPr lang="en-US" sz="2000" dirty="0" err="1" smtClean="0"/>
              <a:t>sed</a:t>
            </a:r>
            <a:r>
              <a:rPr lang="en-US" sz="2000" dirty="0" smtClean="0"/>
              <a:t> do </a:t>
            </a:r>
            <a:r>
              <a:rPr lang="en-US" sz="2000" dirty="0" err="1" smtClean="0"/>
              <a:t>eiusmod</a:t>
            </a:r>
            <a:r>
              <a:rPr lang="en-US" sz="2000" dirty="0" smtClean="0"/>
              <a:t> </a:t>
            </a:r>
            <a:r>
              <a:rPr lang="en-US" sz="2000" dirty="0" err="1" smtClean="0"/>
              <a:t>tempor</a:t>
            </a:r>
            <a:r>
              <a:rPr lang="en-US" sz="2000" dirty="0" smtClean="0"/>
              <a:t> </a:t>
            </a:r>
            <a:r>
              <a:rPr lang="en-US" sz="2000" dirty="0" err="1" smtClean="0"/>
              <a:t>incididunt</a:t>
            </a:r>
            <a:r>
              <a:rPr lang="en-US" sz="2000" dirty="0" smtClean="0"/>
              <a:t> </a:t>
            </a:r>
            <a:r>
              <a:rPr lang="en-US" sz="2000" dirty="0" err="1" smtClean="0"/>
              <a:t>ut</a:t>
            </a:r>
            <a:r>
              <a:rPr lang="en-US" sz="2000" dirty="0" smtClean="0"/>
              <a:t> </a:t>
            </a:r>
            <a:r>
              <a:rPr lang="en-US" sz="2000" dirty="0" err="1" smtClean="0"/>
              <a:t>labore</a:t>
            </a:r>
            <a:r>
              <a:rPr lang="en-US" sz="2000" dirty="0" smtClean="0"/>
              <a:t> et </a:t>
            </a:r>
            <a:r>
              <a:rPr lang="en-US" sz="2000" dirty="0" err="1" smtClean="0"/>
              <a:t>dolore</a:t>
            </a:r>
            <a:r>
              <a:rPr lang="en-US" sz="2000" dirty="0" smtClean="0"/>
              <a:t> magna </a:t>
            </a:r>
            <a:r>
              <a:rPr lang="en-US" sz="2000" dirty="0" err="1" smtClean="0"/>
              <a:t>aliqua</a:t>
            </a:r>
            <a:r>
              <a:rPr lang="en-US" sz="2000" dirty="0" smtClean="0"/>
              <a:t>. </a:t>
            </a:r>
            <a:r>
              <a:rPr lang="en-US" sz="2000" dirty="0" err="1" smtClean="0"/>
              <a:t>Ut</a:t>
            </a:r>
            <a:r>
              <a:rPr lang="en-US" sz="2000" dirty="0" smtClean="0"/>
              <a:t> </a:t>
            </a:r>
            <a:r>
              <a:rPr lang="en-US" sz="2000" dirty="0" err="1" smtClean="0"/>
              <a:t>enim</a:t>
            </a:r>
            <a:r>
              <a:rPr lang="en-US" sz="2000" dirty="0" smtClean="0"/>
              <a:t> ad minim </a:t>
            </a:r>
            <a:r>
              <a:rPr lang="en-US" sz="2000" dirty="0" err="1" smtClean="0"/>
              <a:t>veniam</a:t>
            </a:r>
            <a:r>
              <a:rPr lang="en-US" sz="2000" dirty="0" smtClean="0"/>
              <a:t>, </a:t>
            </a:r>
            <a:r>
              <a:rPr lang="en-US" sz="2000" dirty="0" err="1" smtClean="0"/>
              <a:t>quis</a:t>
            </a:r>
            <a:r>
              <a:rPr lang="en-US" sz="2000" dirty="0" smtClean="0"/>
              <a:t> </a:t>
            </a:r>
            <a:r>
              <a:rPr lang="en-US" sz="2000" dirty="0" err="1" smtClean="0"/>
              <a:t>nostrud</a:t>
            </a:r>
            <a:r>
              <a:rPr lang="en-US" sz="2000" dirty="0" smtClean="0"/>
              <a:t> exercitation </a:t>
            </a:r>
            <a:r>
              <a:rPr lang="en-US" sz="2000" dirty="0" err="1" smtClean="0"/>
              <a:t>ullamco</a:t>
            </a:r>
            <a:r>
              <a:rPr lang="en-US" sz="2000" dirty="0" smtClean="0"/>
              <a:t> </a:t>
            </a:r>
            <a:r>
              <a:rPr lang="en-US" sz="2000" dirty="0" err="1" smtClean="0"/>
              <a:t>laboris</a:t>
            </a:r>
            <a:r>
              <a:rPr lang="en-US" sz="2000" dirty="0" smtClean="0"/>
              <a:t> nisi </a:t>
            </a:r>
            <a:r>
              <a:rPr lang="en-US" sz="2000" dirty="0" err="1" smtClean="0"/>
              <a:t>ut</a:t>
            </a:r>
            <a:r>
              <a:rPr lang="en-US" sz="2000" dirty="0" smtClean="0"/>
              <a:t> </a:t>
            </a:r>
            <a:r>
              <a:rPr lang="en-US" sz="2000" dirty="0" err="1" smtClean="0"/>
              <a:t>aliquip</a:t>
            </a:r>
            <a:r>
              <a:rPr lang="en-US" sz="2000" dirty="0" smtClean="0"/>
              <a:t> ex </a:t>
            </a:r>
            <a:r>
              <a:rPr lang="en-US" sz="2000" dirty="0" err="1" smtClean="0"/>
              <a:t>ea</a:t>
            </a:r>
            <a:r>
              <a:rPr lang="en-US" sz="2000" dirty="0" smtClean="0"/>
              <a:t> </a:t>
            </a:r>
            <a:r>
              <a:rPr lang="en-US" sz="2000" dirty="0" err="1" smtClean="0"/>
              <a:t>commodo</a:t>
            </a:r>
            <a:r>
              <a:rPr lang="en-US" sz="2000" dirty="0" smtClean="0"/>
              <a:t> </a:t>
            </a:r>
            <a:r>
              <a:rPr lang="en-US" sz="2000" dirty="0" err="1" smtClean="0"/>
              <a:t>consequat</a:t>
            </a:r>
            <a:r>
              <a:rPr lang="en-US" sz="2000" dirty="0" smtClean="0"/>
              <a:t>. </a:t>
            </a:r>
            <a:r>
              <a:rPr lang="en-US" sz="2000" dirty="0" err="1" smtClean="0"/>
              <a:t>Duis</a:t>
            </a:r>
            <a:r>
              <a:rPr lang="en-US" sz="2000" dirty="0" smtClean="0"/>
              <a:t> </a:t>
            </a:r>
            <a:r>
              <a:rPr lang="en-US" sz="2000" dirty="0" err="1" smtClean="0"/>
              <a:t>aute</a:t>
            </a:r>
            <a:r>
              <a:rPr lang="en-US" sz="2000" dirty="0" smtClean="0"/>
              <a:t> </a:t>
            </a:r>
            <a:r>
              <a:rPr lang="en-US" sz="2000" dirty="0" err="1" smtClean="0"/>
              <a:t>irure</a:t>
            </a:r>
            <a:r>
              <a:rPr lang="en-US" sz="2000" dirty="0" smtClean="0"/>
              <a:t> dolor in </a:t>
            </a:r>
            <a:r>
              <a:rPr lang="en-US" sz="2000" dirty="0" err="1" smtClean="0"/>
              <a:t>reprehenderit</a:t>
            </a:r>
            <a:r>
              <a:rPr lang="en-US" sz="2000" dirty="0" smtClean="0"/>
              <a:t> in </a:t>
            </a:r>
            <a:r>
              <a:rPr lang="en-US" sz="2000" dirty="0" err="1" smtClean="0"/>
              <a:t>voluptate</a:t>
            </a:r>
            <a:r>
              <a:rPr lang="en-US" sz="2000" dirty="0" smtClean="0"/>
              <a:t> </a:t>
            </a:r>
            <a:r>
              <a:rPr lang="en-US" sz="2000" dirty="0" err="1" smtClean="0"/>
              <a:t>velit</a:t>
            </a:r>
            <a:r>
              <a:rPr lang="en-US" sz="2000" dirty="0" smtClean="0"/>
              <a:t> </a:t>
            </a:r>
            <a:r>
              <a:rPr lang="en-US" sz="2000" dirty="0" err="1" smtClean="0"/>
              <a:t>esse</a:t>
            </a:r>
            <a:r>
              <a:rPr lang="en-US" sz="2000" dirty="0" smtClean="0"/>
              <a:t> </a:t>
            </a:r>
            <a:r>
              <a:rPr lang="en-US" sz="2000" dirty="0" err="1" smtClean="0"/>
              <a:t>cillum</a:t>
            </a:r>
            <a:r>
              <a:rPr lang="en-US" sz="2000" dirty="0" smtClean="0"/>
              <a:t> </a:t>
            </a:r>
            <a:r>
              <a:rPr lang="en-US" sz="2000" dirty="0" err="1" smtClean="0"/>
              <a:t>dolore</a:t>
            </a:r>
            <a:r>
              <a:rPr lang="en-US" sz="2000" dirty="0" smtClean="0"/>
              <a:t> </a:t>
            </a:r>
            <a:r>
              <a:rPr lang="en-US" sz="2000" dirty="0" err="1" smtClean="0"/>
              <a:t>eu</a:t>
            </a:r>
            <a:r>
              <a:rPr lang="en-US" sz="2000" dirty="0" smtClean="0"/>
              <a:t> </a:t>
            </a:r>
            <a:r>
              <a:rPr lang="en-US" sz="2000" dirty="0" err="1" smtClean="0"/>
              <a:t>fugiat</a:t>
            </a:r>
            <a:r>
              <a:rPr lang="en-US" sz="2000" dirty="0" smtClean="0"/>
              <a:t> </a:t>
            </a:r>
            <a:r>
              <a:rPr lang="en-US" sz="2000" dirty="0" err="1" smtClean="0"/>
              <a:t>nulla</a:t>
            </a:r>
            <a:r>
              <a:rPr lang="en-US" sz="2000" dirty="0" smtClean="0"/>
              <a:t> </a:t>
            </a:r>
            <a:r>
              <a:rPr lang="en-US" sz="2000" dirty="0" err="1" smtClean="0"/>
              <a:t>pariatur</a:t>
            </a:r>
            <a:r>
              <a:rPr lang="en-US" sz="2000" dirty="0" smtClean="0"/>
              <a:t>. </a:t>
            </a:r>
            <a:r>
              <a:rPr lang="en-US" sz="2000" dirty="0" err="1" smtClean="0"/>
              <a:t>Excepteur</a:t>
            </a:r>
            <a:r>
              <a:rPr lang="en-US" sz="2000" dirty="0" smtClean="0"/>
              <a:t> </a:t>
            </a:r>
            <a:r>
              <a:rPr lang="en-US" sz="2000" dirty="0" err="1" smtClean="0"/>
              <a:t>sint</a:t>
            </a:r>
            <a:r>
              <a:rPr lang="en-US" sz="2000" dirty="0" smtClean="0"/>
              <a:t> </a:t>
            </a:r>
            <a:r>
              <a:rPr lang="en-US" sz="2000" dirty="0" err="1" smtClean="0"/>
              <a:t>occaecat</a:t>
            </a:r>
            <a:r>
              <a:rPr lang="en-US" sz="2000" dirty="0" smtClean="0"/>
              <a:t> </a:t>
            </a:r>
            <a:r>
              <a:rPr lang="en-US" sz="2000" dirty="0" err="1" smtClean="0"/>
              <a:t>cupidatat</a:t>
            </a:r>
            <a:r>
              <a:rPr lang="en-US" sz="2000" dirty="0" smtClean="0"/>
              <a:t> non </a:t>
            </a:r>
            <a:r>
              <a:rPr lang="en-US" sz="2000" dirty="0" err="1" smtClean="0"/>
              <a:t>proident</a:t>
            </a:r>
            <a:r>
              <a:rPr lang="en-US" sz="2000" dirty="0" smtClean="0"/>
              <a:t>, </a:t>
            </a:r>
            <a:r>
              <a:rPr lang="en-US" sz="2000" dirty="0" err="1" smtClean="0"/>
              <a:t>sunt</a:t>
            </a:r>
            <a:r>
              <a:rPr lang="en-US" sz="2000" dirty="0" smtClean="0"/>
              <a:t> in culpa qui </a:t>
            </a:r>
            <a:r>
              <a:rPr lang="en-US" sz="2000" dirty="0" err="1" smtClean="0"/>
              <a:t>officia</a:t>
            </a:r>
            <a:r>
              <a:rPr lang="en-US" sz="2000" dirty="0" smtClean="0"/>
              <a:t> </a:t>
            </a:r>
            <a:r>
              <a:rPr lang="en-US" sz="2000" dirty="0" err="1" smtClean="0"/>
              <a:t>deserunt</a:t>
            </a:r>
            <a:r>
              <a:rPr lang="en-US" sz="2000" dirty="0" smtClean="0"/>
              <a:t> </a:t>
            </a:r>
            <a:r>
              <a:rPr lang="en-US" sz="2000" dirty="0" err="1" smtClean="0"/>
              <a:t>mollit</a:t>
            </a:r>
            <a:r>
              <a:rPr lang="en-US" sz="2000" dirty="0" smtClean="0"/>
              <a:t>. Lorem ipsum dolor sit </a:t>
            </a:r>
            <a:r>
              <a:rPr lang="en-US" sz="2000" dirty="0" err="1" smtClean="0"/>
              <a:t>amet</a:t>
            </a:r>
            <a:r>
              <a:rPr lang="en-US" sz="2000" dirty="0" smtClean="0"/>
              <a:t>, </a:t>
            </a:r>
            <a:r>
              <a:rPr lang="en-US" sz="2000" dirty="0" err="1" smtClean="0"/>
              <a:t>consectetur</a:t>
            </a:r>
            <a:r>
              <a:rPr lang="en-US" sz="2000" dirty="0" smtClean="0"/>
              <a:t> </a:t>
            </a:r>
            <a:r>
              <a:rPr lang="en-US" sz="2000" dirty="0" err="1" smtClean="0"/>
              <a:t>adipiscing</a:t>
            </a:r>
            <a:r>
              <a:rPr lang="en-US" sz="2000" dirty="0" smtClean="0"/>
              <a:t> </a:t>
            </a:r>
            <a:r>
              <a:rPr lang="en-US" sz="2000" dirty="0" err="1" smtClean="0"/>
              <a:t>elit</a:t>
            </a:r>
            <a:r>
              <a:rPr lang="en-US" sz="2000" dirty="0" smtClean="0"/>
              <a:t>, </a:t>
            </a:r>
            <a:r>
              <a:rPr lang="en-US" sz="2000" dirty="0" err="1" smtClean="0"/>
              <a:t>sed</a:t>
            </a:r>
            <a:r>
              <a:rPr lang="en-US" sz="2000" dirty="0" smtClean="0"/>
              <a:t> do </a:t>
            </a:r>
            <a:r>
              <a:rPr lang="en-US" sz="2000" dirty="0" err="1" smtClean="0"/>
              <a:t>eiusmod</a:t>
            </a:r>
            <a:r>
              <a:rPr lang="en-US" sz="2000" dirty="0" smtClean="0"/>
              <a:t> </a:t>
            </a:r>
            <a:r>
              <a:rPr lang="en-US" sz="2000" dirty="0" err="1" smtClean="0"/>
              <a:t>tempor</a:t>
            </a:r>
            <a:r>
              <a:rPr lang="en-US" sz="2000" dirty="0" smtClean="0"/>
              <a:t> </a:t>
            </a:r>
            <a:r>
              <a:rPr lang="en-US" sz="2000" dirty="0" err="1" smtClean="0"/>
              <a:t>incididunt</a:t>
            </a:r>
            <a:r>
              <a:rPr lang="en-US" sz="2000" dirty="0" smtClean="0"/>
              <a:t> </a:t>
            </a:r>
            <a:r>
              <a:rPr lang="en-US" sz="2000" dirty="0" err="1" smtClean="0"/>
              <a:t>ut</a:t>
            </a:r>
            <a:r>
              <a:rPr lang="en-US" sz="2000" dirty="0" smtClean="0"/>
              <a:t> </a:t>
            </a:r>
            <a:r>
              <a:rPr lang="en-US" sz="2000" dirty="0" err="1" smtClean="0"/>
              <a:t>labore</a:t>
            </a:r>
            <a:r>
              <a:rPr lang="en-US" sz="2000" dirty="0" smtClean="0"/>
              <a:t> et </a:t>
            </a:r>
            <a:r>
              <a:rPr lang="en-US" sz="2000" dirty="0" err="1" smtClean="0"/>
              <a:t>dolore</a:t>
            </a:r>
            <a:r>
              <a:rPr lang="en-US" sz="2000" dirty="0" smtClean="0"/>
              <a:t> magna </a:t>
            </a:r>
            <a:r>
              <a:rPr lang="en-US" sz="2000" dirty="0" err="1" smtClean="0"/>
              <a:t>aliqua</a:t>
            </a:r>
            <a:r>
              <a:rPr lang="en-US" sz="2000" dirty="0" smtClean="0"/>
              <a:t>. </a:t>
            </a:r>
            <a:r>
              <a:rPr lang="en-US" sz="2000" dirty="0" err="1" smtClean="0"/>
              <a:t>Ut</a:t>
            </a:r>
            <a:r>
              <a:rPr lang="en-US" sz="2000" dirty="0" smtClean="0"/>
              <a:t> </a:t>
            </a:r>
            <a:r>
              <a:rPr lang="en-US" sz="2000" dirty="0" err="1" smtClean="0"/>
              <a:t>enim</a:t>
            </a:r>
            <a:r>
              <a:rPr lang="en-US" sz="2000" dirty="0" smtClean="0"/>
              <a:t> ad minim </a:t>
            </a:r>
            <a:r>
              <a:rPr lang="en-US" sz="2000" dirty="0" err="1" smtClean="0"/>
              <a:t>veniam</a:t>
            </a:r>
            <a:r>
              <a:rPr lang="en-US" sz="2000" dirty="0" smtClean="0"/>
              <a:t>, </a:t>
            </a:r>
            <a:r>
              <a:rPr lang="en-US" sz="2000" dirty="0" err="1" smtClean="0"/>
              <a:t>quis</a:t>
            </a:r>
            <a:r>
              <a:rPr lang="en-US" sz="2000" dirty="0" smtClean="0"/>
              <a:t> </a:t>
            </a:r>
            <a:r>
              <a:rPr lang="en-US" sz="2000" dirty="0" err="1" smtClean="0"/>
              <a:t>nostrud</a:t>
            </a:r>
            <a:r>
              <a:rPr lang="en-US" sz="2000" dirty="0" smtClean="0"/>
              <a:t> exercitation </a:t>
            </a:r>
            <a:r>
              <a:rPr lang="en-US" sz="2000" dirty="0" err="1" smtClean="0"/>
              <a:t>ullamco</a:t>
            </a:r>
            <a:r>
              <a:rPr lang="en-US" sz="2000" dirty="0" smtClean="0"/>
              <a:t> </a:t>
            </a:r>
            <a:r>
              <a:rPr lang="en-US" sz="2000" dirty="0" err="1" smtClean="0"/>
              <a:t>laboris</a:t>
            </a:r>
            <a:r>
              <a:rPr lang="en-US" sz="2000" dirty="0" smtClean="0"/>
              <a:t> nisi </a:t>
            </a:r>
            <a:r>
              <a:rPr lang="en-US" sz="2000" dirty="0" err="1" smtClean="0"/>
              <a:t>ut</a:t>
            </a:r>
            <a:r>
              <a:rPr lang="en-US" sz="2000" dirty="0" smtClean="0"/>
              <a:t> </a:t>
            </a:r>
            <a:r>
              <a:rPr lang="en-US" sz="2000" dirty="0" err="1" smtClean="0"/>
              <a:t>aliquip</a:t>
            </a:r>
            <a:r>
              <a:rPr lang="en-US" sz="2000" dirty="0" smtClean="0"/>
              <a:t> ex </a:t>
            </a:r>
            <a:r>
              <a:rPr lang="en-US" sz="2000" dirty="0" err="1" smtClean="0"/>
              <a:t>ea</a:t>
            </a:r>
            <a:r>
              <a:rPr lang="en-US" sz="2000" dirty="0" smtClean="0"/>
              <a:t> </a:t>
            </a:r>
            <a:r>
              <a:rPr lang="en-US" sz="2000" dirty="0" err="1" smtClean="0"/>
              <a:t>commodo</a:t>
            </a:r>
            <a:r>
              <a:rPr lang="en-US" sz="2000" dirty="0" smtClean="0"/>
              <a:t> </a:t>
            </a:r>
            <a:r>
              <a:rPr lang="en-US" sz="2000" dirty="0" err="1" smtClean="0"/>
              <a:t>consequat</a:t>
            </a:r>
            <a:r>
              <a:rPr lang="en-US" sz="2000" dirty="0" smtClean="0"/>
              <a:t>. </a:t>
            </a:r>
            <a:r>
              <a:rPr lang="en-US" sz="2000" dirty="0" err="1" smtClean="0"/>
              <a:t>Duis</a:t>
            </a:r>
            <a:r>
              <a:rPr lang="en-US" sz="2000" dirty="0" smtClean="0"/>
              <a:t> </a:t>
            </a:r>
            <a:r>
              <a:rPr lang="en-US" sz="2000" dirty="0" err="1" smtClean="0"/>
              <a:t>aute</a:t>
            </a:r>
            <a:r>
              <a:rPr lang="en-US" sz="2000" dirty="0" smtClean="0"/>
              <a:t> </a:t>
            </a:r>
            <a:r>
              <a:rPr lang="en-US" sz="2000" dirty="0" err="1" smtClean="0"/>
              <a:t>irure</a:t>
            </a:r>
            <a:r>
              <a:rPr lang="en-US" sz="2000" dirty="0" smtClean="0"/>
              <a:t> dolor in </a:t>
            </a:r>
            <a:r>
              <a:rPr lang="en-US" sz="2000" dirty="0" err="1" smtClean="0"/>
              <a:t>reprehenderit</a:t>
            </a:r>
            <a:r>
              <a:rPr lang="en-US" sz="2000" dirty="0" smtClean="0"/>
              <a:t> in </a:t>
            </a:r>
            <a:r>
              <a:rPr lang="en-US" sz="2000" dirty="0" err="1" smtClean="0"/>
              <a:t>voluptate</a:t>
            </a:r>
            <a:r>
              <a:rPr lang="en-US" sz="2000" dirty="0" smtClean="0"/>
              <a:t> </a:t>
            </a:r>
            <a:r>
              <a:rPr lang="en-US" sz="2000" dirty="0" err="1" smtClean="0"/>
              <a:t>velit</a:t>
            </a:r>
            <a:r>
              <a:rPr lang="en-US" sz="2000" dirty="0" smtClean="0"/>
              <a:t> </a:t>
            </a:r>
            <a:r>
              <a:rPr lang="en-US" sz="2000" dirty="0" err="1" smtClean="0"/>
              <a:t>esse</a:t>
            </a:r>
            <a:r>
              <a:rPr lang="en-US" sz="2000" dirty="0" smtClean="0"/>
              <a:t> </a:t>
            </a:r>
            <a:r>
              <a:rPr lang="en-US" sz="2000" dirty="0" err="1" smtClean="0"/>
              <a:t>cillum</a:t>
            </a:r>
            <a:r>
              <a:rPr lang="en-US" sz="2000" dirty="0" smtClean="0"/>
              <a:t> </a:t>
            </a:r>
            <a:r>
              <a:rPr lang="en-US" sz="2000" dirty="0" err="1" smtClean="0"/>
              <a:t>dolore</a:t>
            </a:r>
            <a:r>
              <a:rPr lang="en-US" sz="2000" dirty="0" smtClean="0"/>
              <a:t> </a:t>
            </a:r>
            <a:r>
              <a:rPr lang="en-US" sz="2000" dirty="0" err="1" smtClean="0"/>
              <a:t>eu</a:t>
            </a:r>
            <a:r>
              <a:rPr lang="en-US" sz="2000" dirty="0" smtClean="0"/>
              <a:t> </a:t>
            </a:r>
            <a:r>
              <a:rPr lang="en-US" sz="2000" dirty="0" err="1" smtClean="0"/>
              <a:t>fugiat</a:t>
            </a:r>
            <a:r>
              <a:rPr lang="en-US" sz="2000" dirty="0" smtClean="0"/>
              <a:t> </a:t>
            </a:r>
            <a:r>
              <a:rPr lang="en-US" sz="2000" dirty="0" err="1" smtClean="0"/>
              <a:t>nulla</a:t>
            </a:r>
            <a:r>
              <a:rPr lang="en-US" sz="2000" dirty="0" smtClean="0"/>
              <a:t> </a:t>
            </a:r>
            <a:r>
              <a:rPr lang="en-US" sz="2000" dirty="0" err="1" smtClean="0"/>
              <a:t>pariatur</a:t>
            </a:r>
            <a:r>
              <a:rPr lang="en-US" sz="2000" dirty="0" smtClean="0"/>
              <a:t>. </a:t>
            </a:r>
            <a:r>
              <a:rPr lang="en-US" sz="2000" dirty="0" err="1" smtClean="0"/>
              <a:t>Excepteur</a:t>
            </a:r>
            <a:r>
              <a:rPr lang="en-US" sz="2000" dirty="0" smtClean="0"/>
              <a:t> </a:t>
            </a:r>
            <a:r>
              <a:rPr lang="en-US" sz="2000" dirty="0" err="1" smtClean="0"/>
              <a:t>sint</a:t>
            </a:r>
            <a:r>
              <a:rPr lang="en-US" sz="2000" dirty="0" smtClean="0"/>
              <a:t> </a:t>
            </a:r>
            <a:r>
              <a:rPr lang="en-US" sz="2000" dirty="0" err="1" smtClean="0"/>
              <a:t>occaecat</a:t>
            </a:r>
            <a:r>
              <a:rPr lang="en-US" sz="2000" dirty="0" smtClean="0"/>
              <a:t> </a:t>
            </a:r>
            <a:r>
              <a:rPr lang="en-US" sz="2000" dirty="0" err="1" smtClean="0"/>
              <a:t>cupidatat</a:t>
            </a:r>
            <a:r>
              <a:rPr lang="en-US" sz="2000" dirty="0" smtClean="0"/>
              <a:t> non </a:t>
            </a:r>
            <a:r>
              <a:rPr lang="en-US" sz="2000" dirty="0" err="1" smtClean="0"/>
              <a:t>proident</a:t>
            </a:r>
            <a:r>
              <a:rPr lang="en-US" sz="2000" dirty="0" smtClean="0"/>
              <a:t>, </a:t>
            </a:r>
            <a:r>
              <a:rPr lang="en-US" sz="2000" dirty="0" err="1" smtClean="0"/>
              <a:t>sunt</a:t>
            </a:r>
            <a:r>
              <a:rPr lang="en-US" sz="2000" dirty="0" smtClean="0"/>
              <a:t> in culpa qui </a:t>
            </a:r>
            <a:r>
              <a:rPr lang="en-US" sz="2000" dirty="0" err="1" smtClean="0"/>
              <a:t>officia</a:t>
            </a:r>
            <a:r>
              <a:rPr lang="en-US" sz="2000" dirty="0" smtClean="0"/>
              <a:t> </a:t>
            </a:r>
            <a:r>
              <a:rPr lang="en-US" sz="2000" dirty="0" err="1" smtClean="0"/>
              <a:t>deserunt</a:t>
            </a:r>
            <a:r>
              <a:rPr lang="en-US" sz="2000" dirty="0" smtClean="0"/>
              <a:t> </a:t>
            </a:r>
            <a:r>
              <a:rPr lang="en-US" sz="2000" dirty="0" err="1" smtClean="0"/>
              <a:t>mollit</a:t>
            </a:r>
            <a:r>
              <a:rPr lang="en-US" sz="2000" dirty="0" smtClean="0"/>
              <a:t>. Lorem ipsum dolor sit </a:t>
            </a:r>
            <a:r>
              <a:rPr lang="en-US" sz="2000" dirty="0" err="1" smtClean="0"/>
              <a:t>amet</a:t>
            </a:r>
            <a:r>
              <a:rPr lang="en-US" sz="2000" dirty="0" smtClean="0"/>
              <a:t>, </a:t>
            </a:r>
            <a:r>
              <a:rPr lang="en-US" sz="2000" dirty="0" err="1" smtClean="0"/>
              <a:t>consectetur</a:t>
            </a:r>
            <a:r>
              <a:rPr lang="en-US" sz="2000" dirty="0" smtClean="0"/>
              <a:t> </a:t>
            </a:r>
            <a:r>
              <a:rPr lang="en-US" sz="2000" dirty="0" err="1" smtClean="0"/>
              <a:t>adipiscing</a:t>
            </a:r>
            <a:r>
              <a:rPr lang="en-US" sz="2000" dirty="0" smtClean="0"/>
              <a:t> </a:t>
            </a:r>
            <a:r>
              <a:rPr lang="en-US" sz="2000" dirty="0" err="1" smtClean="0"/>
              <a:t>elit</a:t>
            </a:r>
            <a:r>
              <a:rPr lang="en-US" sz="2000" dirty="0" smtClean="0"/>
              <a:t>, </a:t>
            </a:r>
            <a:r>
              <a:rPr lang="en-US" sz="2000" dirty="0" err="1" smtClean="0"/>
              <a:t>sed</a:t>
            </a:r>
            <a:r>
              <a:rPr lang="en-US" sz="2000" dirty="0" smtClean="0"/>
              <a:t> do </a:t>
            </a:r>
            <a:r>
              <a:rPr lang="en-US" sz="2000" dirty="0" err="1" smtClean="0"/>
              <a:t>eiusmod</a:t>
            </a:r>
            <a:r>
              <a:rPr lang="en-US" sz="2000" dirty="0" smtClean="0"/>
              <a:t> </a:t>
            </a:r>
            <a:r>
              <a:rPr lang="en-US" sz="2000" dirty="0" err="1" smtClean="0"/>
              <a:t>tempor</a:t>
            </a:r>
            <a:r>
              <a:rPr lang="en-US" sz="2000" dirty="0" smtClean="0"/>
              <a:t> </a:t>
            </a:r>
            <a:r>
              <a:rPr lang="en-US" sz="2000" dirty="0" err="1" smtClean="0"/>
              <a:t>incididunt</a:t>
            </a:r>
            <a:r>
              <a:rPr lang="en-US" sz="2000" dirty="0" smtClean="0"/>
              <a:t> </a:t>
            </a:r>
            <a:r>
              <a:rPr lang="en-US" sz="2000" dirty="0" err="1" smtClean="0"/>
              <a:t>ut</a:t>
            </a:r>
            <a:r>
              <a:rPr lang="en-US" sz="2000" dirty="0" smtClean="0"/>
              <a:t> </a:t>
            </a:r>
            <a:r>
              <a:rPr lang="en-US" sz="2000" dirty="0" err="1" smtClean="0"/>
              <a:t>labore</a:t>
            </a:r>
            <a:r>
              <a:rPr lang="en-US" sz="2000" dirty="0" smtClean="0"/>
              <a:t> et </a:t>
            </a:r>
            <a:r>
              <a:rPr lang="en-US" sz="2000" dirty="0" err="1" smtClean="0"/>
              <a:t>dolore</a:t>
            </a:r>
            <a:r>
              <a:rPr lang="en-US" sz="2000" dirty="0" smtClean="0"/>
              <a:t> magna </a:t>
            </a:r>
            <a:r>
              <a:rPr lang="en-US" sz="2000" dirty="0" err="1" smtClean="0"/>
              <a:t>aliqua</a:t>
            </a:r>
            <a:r>
              <a:rPr lang="en-US" sz="2000" dirty="0" smtClean="0"/>
              <a:t>. </a:t>
            </a:r>
            <a:r>
              <a:rPr lang="en-US" sz="2000" dirty="0" err="1" smtClean="0"/>
              <a:t>Ut</a:t>
            </a:r>
            <a:r>
              <a:rPr lang="en-US" sz="2000" dirty="0" smtClean="0"/>
              <a:t> </a:t>
            </a:r>
            <a:r>
              <a:rPr lang="en-US" sz="2000" dirty="0" err="1" smtClean="0"/>
              <a:t>enim</a:t>
            </a:r>
            <a:r>
              <a:rPr lang="en-US" sz="2000" dirty="0" smtClean="0"/>
              <a:t> ad minim </a:t>
            </a:r>
            <a:r>
              <a:rPr lang="en-US" sz="2000" dirty="0" err="1" smtClean="0"/>
              <a:t>veniam</a:t>
            </a:r>
            <a:r>
              <a:rPr lang="en-US" sz="2000" dirty="0" smtClean="0"/>
              <a:t>, </a:t>
            </a:r>
            <a:r>
              <a:rPr lang="en-US" sz="2000" dirty="0" err="1" smtClean="0"/>
              <a:t>quis</a:t>
            </a:r>
            <a:r>
              <a:rPr lang="en-US" sz="2000" dirty="0" smtClean="0"/>
              <a:t> </a:t>
            </a:r>
            <a:r>
              <a:rPr lang="en-US" sz="2000" dirty="0" err="1" smtClean="0"/>
              <a:t>nostrud</a:t>
            </a:r>
            <a:r>
              <a:rPr lang="en-US" sz="2000" dirty="0" smtClean="0"/>
              <a:t> exercitation </a:t>
            </a:r>
            <a:r>
              <a:rPr lang="en-US" sz="2000" dirty="0" err="1" smtClean="0"/>
              <a:t>ullamco</a:t>
            </a:r>
            <a:r>
              <a:rPr lang="en-US" sz="2000" dirty="0" smtClean="0"/>
              <a:t> </a:t>
            </a:r>
            <a:r>
              <a:rPr lang="en-US" sz="2000" dirty="0" err="1" smtClean="0"/>
              <a:t>laboris</a:t>
            </a:r>
            <a:r>
              <a:rPr lang="en-US" sz="2000" dirty="0" smtClean="0"/>
              <a:t> nisi </a:t>
            </a:r>
            <a:r>
              <a:rPr lang="en-US" sz="2000" dirty="0" err="1" smtClean="0"/>
              <a:t>ut</a:t>
            </a:r>
            <a:r>
              <a:rPr lang="en-US" sz="2000" dirty="0" smtClean="0"/>
              <a:t> </a:t>
            </a:r>
            <a:r>
              <a:rPr lang="en-US" sz="2000" dirty="0" err="1" smtClean="0"/>
              <a:t>aliquip</a:t>
            </a:r>
            <a:r>
              <a:rPr lang="en-US" sz="2000" dirty="0" smtClean="0"/>
              <a:t> ex </a:t>
            </a:r>
            <a:r>
              <a:rPr lang="en-US" sz="2000" dirty="0" err="1" smtClean="0"/>
              <a:t>ea</a:t>
            </a:r>
            <a:r>
              <a:rPr lang="en-US" sz="2000" dirty="0" smtClean="0"/>
              <a:t> </a:t>
            </a:r>
            <a:r>
              <a:rPr lang="en-US" sz="2000" dirty="0" err="1" smtClean="0"/>
              <a:t>commodo</a:t>
            </a:r>
            <a:r>
              <a:rPr lang="en-US" sz="2000" dirty="0" smtClean="0"/>
              <a:t> </a:t>
            </a:r>
            <a:r>
              <a:rPr lang="en-US" sz="2000" dirty="0" err="1" smtClean="0"/>
              <a:t>consequat</a:t>
            </a:r>
            <a:r>
              <a:rPr lang="en-US" sz="2000" dirty="0" smtClean="0"/>
              <a:t>.</a:t>
            </a:r>
          </a:p>
          <a:p>
            <a:r>
              <a:rPr lang="en-US" sz="2000" dirty="0" smtClean="0"/>
              <a:t>Lorem ipsum dolor sit </a:t>
            </a:r>
            <a:r>
              <a:rPr lang="en-US" sz="2000" dirty="0" err="1" smtClean="0"/>
              <a:t>amet</a:t>
            </a:r>
            <a:r>
              <a:rPr lang="en-US" sz="2000" dirty="0" smtClean="0"/>
              <a:t>, </a:t>
            </a:r>
            <a:r>
              <a:rPr lang="en-US" sz="2000" dirty="0" err="1" smtClean="0"/>
              <a:t>consectetur</a:t>
            </a:r>
            <a:r>
              <a:rPr lang="en-US" sz="2000" dirty="0" smtClean="0"/>
              <a:t> </a:t>
            </a:r>
            <a:r>
              <a:rPr lang="en-US" sz="2000" dirty="0" err="1" smtClean="0"/>
              <a:t>adipiscing</a:t>
            </a:r>
            <a:r>
              <a:rPr lang="en-US" sz="2000" dirty="0" smtClean="0"/>
              <a:t> </a:t>
            </a:r>
            <a:r>
              <a:rPr lang="en-US" sz="2000" dirty="0" err="1" smtClean="0"/>
              <a:t>elit</a:t>
            </a:r>
            <a:r>
              <a:rPr lang="en-US" sz="2000" dirty="0" smtClean="0"/>
              <a:t>, </a:t>
            </a:r>
            <a:r>
              <a:rPr lang="en-US" sz="2000" dirty="0" err="1" smtClean="0"/>
              <a:t>sed</a:t>
            </a:r>
            <a:r>
              <a:rPr lang="en-US" sz="2000" dirty="0" smtClean="0"/>
              <a:t> do </a:t>
            </a:r>
            <a:r>
              <a:rPr lang="en-US" sz="2000" dirty="0" err="1" smtClean="0"/>
              <a:t>eiusmod</a:t>
            </a:r>
            <a:r>
              <a:rPr lang="en-US" sz="2000" dirty="0" smtClean="0"/>
              <a:t> </a:t>
            </a:r>
            <a:r>
              <a:rPr lang="en-US" sz="2000" dirty="0" err="1" smtClean="0"/>
              <a:t>tempor</a:t>
            </a:r>
            <a:r>
              <a:rPr lang="en-US" sz="2000" dirty="0" smtClean="0"/>
              <a:t> </a:t>
            </a:r>
            <a:r>
              <a:rPr lang="en-US" sz="2000" dirty="0" err="1" smtClean="0"/>
              <a:t>incididunt</a:t>
            </a:r>
            <a:r>
              <a:rPr lang="en-US" sz="2000" dirty="0" smtClean="0"/>
              <a:t> </a:t>
            </a:r>
            <a:r>
              <a:rPr lang="en-US" sz="2000" dirty="0" err="1" smtClean="0"/>
              <a:t>ut</a:t>
            </a:r>
            <a:r>
              <a:rPr lang="en-US" sz="2000" dirty="0" smtClean="0"/>
              <a:t> </a:t>
            </a:r>
            <a:r>
              <a:rPr lang="en-US" sz="2000" dirty="0" err="1" smtClean="0"/>
              <a:t>labore</a:t>
            </a:r>
            <a:r>
              <a:rPr lang="en-US" sz="2000" dirty="0" smtClean="0"/>
              <a:t> et </a:t>
            </a:r>
            <a:r>
              <a:rPr lang="en-US" sz="2000" dirty="0" err="1" smtClean="0"/>
              <a:t>dolore</a:t>
            </a:r>
            <a:r>
              <a:rPr lang="en-US" sz="2000" dirty="0" smtClean="0"/>
              <a:t> magna </a:t>
            </a:r>
            <a:r>
              <a:rPr lang="en-US" sz="2000" dirty="0" err="1" smtClean="0"/>
              <a:t>aliqua</a:t>
            </a:r>
            <a:r>
              <a:rPr lang="en-US" sz="2000" dirty="0" smtClean="0"/>
              <a:t>. </a:t>
            </a:r>
            <a:r>
              <a:rPr lang="en-US" sz="2000" dirty="0" err="1" smtClean="0"/>
              <a:t>Ut</a:t>
            </a:r>
            <a:r>
              <a:rPr lang="en-US" sz="2000" dirty="0" smtClean="0"/>
              <a:t> </a:t>
            </a:r>
            <a:r>
              <a:rPr lang="en-US" sz="2000" dirty="0" err="1" smtClean="0"/>
              <a:t>enim</a:t>
            </a:r>
            <a:r>
              <a:rPr lang="en-US" sz="2000" dirty="0" smtClean="0"/>
              <a:t> ad minim </a:t>
            </a:r>
            <a:r>
              <a:rPr lang="en-US" sz="2000" dirty="0" err="1" smtClean="0"/>
              <a:t>veniam</a:t>
            </a:r>
            <a:r>
              <a:rPr lang="en-US" sz="2000" dirty="0" smtClean="0"/>
              <a:t>, </a:t>
            </a:r>
            <a:r>
              <a:rPr lang="en-US" sz="2000" dirty="0" err="1" smtClean="0"/>
              <a:t>quis</a:t>
            </a:r>
            <a:r>
              <a:rPr lang="en-US" sz="2000" dirty="0" smtClean="0"/>
              <a:t> </a:t>
            </a:r>
            <a:r>
              <a:rPr lang="en-US" sz="2000" dirty="0" err="1" smtClean="0"/>
              <a:t>nostrud</a:t>
            </a:r>
            <a:r>
              <a:rPr lang="en-US" sz="2000" dirty="0" smtClean="0"/>
              <a:t> exercitation </a:t>
            </a:r>
            <a:r>
              <a:rPr lang="en-US" sz="2000" dirty="0" err="1" smtClean="0"/>
              <a:t>ullamco</a:t>
            </a:r>
            <a:r>
              <a:rPr lang="en-US" sz="2000" dirty="0" smtClean="0"/>
              <a:t> </a:t>
            </a:r>
            <a:r>
              <a:rPr lang="en-US" sz="2000" dirty="0" err="1" smtClean="0"/>
              <a:t>laboris</a:t>
            </a:r>
            <a:r>
              <a:rPr lang="en-US" sz="2000" dirty="0" smtClean="0"/>
              <a:t> nisi </a:t>
            </a:r>
            <a:r>
              <a:rPr lang="en-US" sz="2000" dirty="0" err="1" smtClean="0"/>
              <a:t>ut</a:t>
            </a:r>
            <a:r>
              <a:rPr lang="en-US" sz="2000" dirty="0" smtClean="0"/>
              <a:t> </a:t>
            </a:r>
            <a:r>
              <a:rPr lang="en-US" sz="2000" dirty="0" err="1" smtClean="0"/>
              <a:t>aliquip</a:t>
            </a:r>
            <a:r>
              <a:rPr lang="en-US" sz="2000" dirty="0" smtClean="0"/>
              <a:t> ex </a:t>
            </a:r>
            <a:r>
              <a:rPr lang="en-US" sz="2000" dirty="0" err="1" smtClean="0"/>
              <a:t>ea</a:t>
            </a:r>
            <a:r>
              <a:rPr lang="en-US" sz="2000" dirty="0" smtClean="0"/>
              <a:t> </a:t>
            </a:r>
            <a:r>
              <a:rPr lang="en-US" sz="2000" dirty="0" err="1" smtClean="0"/>
              <a:t>commodo</a:t>
            </a:r>
            <a:r>
              <a:rPr lang="en-US" sz="2000" dirty="0" smtClean="0"/>
              <a:t> </a:t>
            </a:r>
            <a:r>
              <a:rPr lang="en-US" sz="2000" dirty="0" err="1" smtClean="0"/>
              <a:t>consequat</a:t>
            </a:r>
            <a:r>
              <a:rPr lang="en-US" sz="2000" dirty="0" smtClean="0"/>
              <a:t>. </a:t>
            </a:r>
            <a:r>
              <a:rPr lang="en-US" sz="2000" dirty="0" err="1" smtClean="0"/>
              <a:t>Duis</a:t>
            </a:r>
            <a:r>
              <a:rPr lang="en-US" sz="2000" dirty="0" smtClean="0"/>
              <a:t> </a:t>
            </a:r>
            <a:r>
              <a:rPr lang="en-US" sz="2000" dirty="0" err="1" smtClean="0"/>
              <a:t>aute</a:t>
            </a:r>
            <a:r>
              <a:rPr lang="en-US" sz="2000" dirty="0" smtClean="0"/>
              <a:t> </a:t>
            </a:r>
            <a:r>
              <a:rPr lang="en-US" sz="2000" dirty="0" err="1" smtClean="0"/>
              <a:t>irure</a:t>
            </a:r>
            <a:r>
              <a:rPr lang="en-US" sz="2000" dirty="0" smtClean="0"/>
              <a:t> dolor in </a:t>
            </a:r>
            <a:r>
              <a:rPr lang="en-US" sz="2000" dirty="0" err="1" smtClean="0"/>
              <a:t>reprehenderit</a:t>
            </a:r>
            <a:r>
              <a:rPr lang="en-US" sz="2000" dirty="0" smtClean="0"/>
              <a:t> in </a:t>
            </a:r>
            <a:r>
              <a:rPr lang="en-US" sz="2000" dirty="0" err="1" smtClean="0"/>
              <a:t>voluptate</a:t>
            </a:r>
            <a:r>
              <a:rPr lang="en-US" sz="2000" dirty="0" smtClean="0"/>
              <a:t> </a:t>
            </a:r>
            <a:r>
              <a:rPr lang="en-US" sz="2000" dirty="0" err="1" smtClean="0"/>
              <a:t>velit</a:t>
            </a:r>
            <a:r>
              <a:rPr lang="en-US" sz="2000" dirty="0" smtClean="0"/>
              <a:t> </a:t>
            </a:r>
            <a:r>
              <a:rPr lang="en-US" sz="2000" dirty="0" err="1" smtClean="0"/>
              <a:t>esse</a:t>
            </a:r>
            <a:r>
              <a:rPr lang="en-US" sz="2000" dirty="0" smtClean="0"/>
              <a:t> </a:t>
            </a:r>
            <a:r>
              <a:rPr lang="en-US" sz="2000" dirty="0" err="1" smtClean="0"/>
              <a:t>cillum</a:t>
            </a:r>
            <a:r>
              <a:rPr lang="en-US" sz="2000" dirty="0" smtClean="0"/>
              <a:t> </a:t>
            </a:r>
            <a:r>
              <a:rPr lang="en-US" sz="2000" dirty="0" err="1" smtClean="0"/>
              <a:t>dolore</a:t>
            </a:r>
            <a:r>
              <a:rPr lang="en-US" sz="2000" dirty="0" smtClean="0"/>
              <a:t> </a:t>
            </a:r>
            <a:r>
              <a:rPr lang="en-US" sz="2000" dirty="0" err="1" smtClean="0"/>
              <a:t>eu</a:t>
            </a:r>
            <a:r>
              <a:rPr lang="en-US" sz="2000" dirty="0" smtClean="0"/>
              <a:t> </a:t>
            </a:r>
            <a:r>
              <a:rPr lang="en-US" sz="2000" dirty="0" err="1" smtClean="0"/>
              <a:t>fugiat</a:t>
            </a:r>
            <a:r>
              <a:rPr lang="en-US" sz="2000" dirty="0" smtClean="0"/>
              <a:t> </a:t>
            </a:r>
            <a:r>
              <a:rPr lang="en-US" sz="2000" dirty="0" err="1" smtClean="0"/>
              <a:t>nulla</a:t>
            </a:r>
            <a:r>
              <a:rPr lang="en-US" sz="2000" dirty="0" smtClean="0"/>
              <a:t> </a:t>
            </a:r>
            <a:r>
              <a:rPr lang="en-US" sz="2000" dirty="0" err="1" smtClean="0"/>
              <a:t>pariatur</a:t>
            </a:r>
            <a:r>
              <a:rPr lang="en-US" sz="2000" dirty="0" smtClean="0"/>
              <a:t>. </a:t>
            </a:r>
            <a:r>
              <a:rPr lang="en-US" sz="2000" dirty="0" err="1" smtClean="0"/>
              <a:t>Excepteur</a:t>
            </a:r>
            <a:r>
              <a:rPr lang="en-US" sz="2000" dirty="0" smtClean="0"/>
              <a:t> </a:t>
            </a:r>
            <a:r>
              <a:rPr lang="en-US" sz="2000" dirty="0" err="1" smtClean="0"/>
              <a:t>sint</a:t>
            </a:r>
            <a:r>
              <a:rPr lang="en-US" sz="2000" dirty="0" smtClean="0"/>
              <a:t> </a:t>
            </a:r>
            <a:r>
              <a:rPr lang="en-US" sz="2000" dirty="0" err="1" smtClean="0"/>
              <a:t>occaecat</a:t>
            </a:r>
            <a:r>
              <a:rPr lang="en-US" sz="2000" dirty="0" smtClean="0"/>
              <a:t> </a:t>
            </a:r>
            <a:r>
              <a:rPr lang="en-US" sz="2000" dirty="0" err="1" smtClean="0"/>
              <a:t>cupidatat</a:t>
            </a:r>
            <a:r>
              <a:rPr lang="en-US" sz="2000" dirty="0" smtClean="0"/>
              <a:t> non </a:t>
            </a:r>
            <a:r>
              <a:rPr lang="en-US" sz="2000" dirty="0" err="1" smtClean="0"/>
              <a:t>proident</a:t>
            </a:r>
            <a:r>
              <a:rPr lang="en-US" sz="2000" dirty="0" smtClean="0"/>
              <a:t>, </a:t>
            </a:r>
            <a:r>
              <a:rPr lang="en-US" sz="2000" dirty="0" err="1" smtClean="0"/>
              <a:t>sunt</a:t>
            </a:r>
            <a:r>
              <a:rPr lang="en-US" sz="2000" dirty="0" smtClean="0"/>
              <a:t> in culpa qui </a:t>
            </a:r>
            <a:r>
              <a:rPr lang="en-US" sz="2000" dirty="0" err="1" smtClean="0"/>
              <a:t>officia</a:t>
            </a:r>
            <a:r>
              <a:rPr lang="en-US" sz="2000" dirty="0" smtClean="0"/>
              <a:t> </a:t>
            </a:r>
            <a:r>
              <a:rPr lang="en-US" sz="2000" dirty="0" err="1" smtClean="0"/>
              <a:t>deserunt</a:t>
            </a:r>
            <a:r>
              <a:rPr lang="en-US" sz="2000" dirty="0" smtClean="0"/>
              <a:t> </a:t>
            </a:r>
            <a:r>
              <a:rPr lang="en-US" sz="2000" dirty="0" err="1" smtClean="0"/>
              <a:t>mollit</a:t>
            </a:r>
            <a:r>
              <a:rPr lang="en-US" sz="2000" dirty="0" smtClean="0"/>
              <a:t>. Lorem ipsum dolor sit </a:t>
            </a:r>
            <a:r>
              <a:rPr lang="en-US" sz="2000" dirty="0" err="1" smtClean="0"/>
              <a:t>amet</a:t>
            </a:r>
            <a:r>
              <a:rPr lang="en-US" sz="2000" dirty="0" smtClean="0"/>
              <a:t>, </a:t>
            </a:r>
            <a:r>
              <a:rPr lang="en-US" sz="2000" dirty="0" err="1" smtClean="0"/>
              <a:t>consectetur</a:t>
            </a:r>
            <a:r>
              <a:rPr lang="en-US" sz="2000" dirty="0" smtClean="0"/>
              <a:t> </a:t>
            </a:r>
            <a:r>
              <a:rPr lang="en-US" sz="2000" dirty="0" err="1" smtClean="0"/>
              <a:t>adipiscing</a:t>
            </a:r>
            <a:r>
              <a:rPr lang="en-US" sz="2000" dirty="0" smtClean="0"/>
              <a:t> </a:t>
            </a:r>
            <a:r>
              <a:rPr lang="en-US" sz="2000" dirty="0" err="1" smtClean="0"/>
              <a:t>elit</a:t>
            </a:r>
            <a:r>
              <a:rPr lang="en-US" sz="2000" dirty="0" smtClean="0"/>
              <a:t>, </a:t>
            </a:r>
            <a:r>
              <a:rPr lang="en-US" sz="2000" dirty="0" err="1" smtClean="0"/>
              <a:t>sed</a:t>
            </a:r>
            <a:r>
              <a:rPr lang="en-US" sz="2000" dirty="0" smtClean="0"/>
              <a:t> do </a:t>
            </a:r>
            <a:r>
              <a:rPr lang="en-US" sz="2000" dirty="0" err="1" smtClean="0"/>
              <a:t>eiusmod</a:t>
            </a:r>
            <a:r>
              <a:rPr lang="en-US" sz="2000" dirty="0" smtClean="0"/>
              <a:t> </a:t>
            </a:r>
            <a:r>
              <a:rPr lang="en-US" sz="2000" dirty="0" err="1" smtClean="0"/>
              <a:t>tempor</a:t>
            </a:r>
            <a:r>
              <a:rPr lang="en-US" sz="2000" dirty="0" smtClean="0"/>
              <a:t> </a:t>
            </a:r>
            <a:r>
              <a:rPr lang="en-US" sz="2000" dirty="0" err="1" smtClean="0"/>
              <a:t>incididunt</a:t>
            </a:r>
            <a:r>
              <a:rPr lang="en-US" sz="2000" dirty="0" smtClean="0"/>
              <a:t> </a:t>
            </a:r>
            <a:r>
              <a:rPr lang="en-US" sz="2000" dirty="0" err="1" smtClean="0"/>
              <a:t>ut</a:t>
            </a:r>
            <a:r>
              <a:rPr lang="en-US" sz="2000" dirty="0" smtClean="0"/>
              <a:t> </a:t>
            </a:r>
            <a:r>
              <a:rPr lang="en-US" sz="2000" dirty="0" err="1" smtClean="0"/>
              <a:t>labore</a:t>
            </a:r>
            <a:r>
              <a:rPr lang="en-US" sz="2000" dirty="0" smtClean="0"/>
              <a:t> et </a:t>
            </a:r>
            <a:r>
              <a:rPr lang="en-US" sz="2000" dirty="0" err="1" smtClean="0"/>
              <a:t>dolore</a:t>
            </a:r>
            <a:r>
              <a:rPr lang="en-US" sz="2000" dirty="0" smtClean="0"/>
              <a:t> magna </a:t>
            </a:r>
            <a:r>
              <a:rPr lang="en-US" sz="2000" dirty="0" err="1" smtClean="0"/>
              <a:t>aliqua</a:t>
            </a:r>
            <a:r>
              <a:rPr lang="en-US" sz="2000" dirty="0" smtClean="0"/>
              <a:t>. </a:t>
            </a:r>
            <a:r>
              <a:rPr lang="en-US" sz="2000" dirty="0" err="1" smtClean="0"/>
              <a:t>Ut</a:t>
            </a:r>
            <a:r>
              <a:rPr lang="en-US" sz="2000" dirty="0" smtClean="0"/>
              <a:t> </a:t>
            </a:r>
            <a:r>
              <a:rPr lang="en-US" sz="2000" dirty="0" err="1" smtClean="0"/>
              <a:t>enim</a:t>
            </a:r>
            <a:r>
              <a:rPr lang="en-US" sz="2000" dirty="0" smtClean="0"/>
              <a:t> ad minim </a:t>
            </a:r>
            <a:r>
              <a:rPr lang="en-US" sz="2000" dirty="0" err="1" smtClean="0"/>
              <a:t>veniam</a:t>
            </a:r>
            <a:r>
              <a:rPr lang="en-US" sz="2000" dirty="0" smtClean="0"/>
              <a:t>, </a:t>
            </a:r>
            <a:r>
              <a:rPr lang="en-US" sz="2000" dirty="0" err="1" smtClean="0"/>
              <a:t>quis</a:t>
            </a:r>
            <a:r>
              <a:rPr lang="en-US" sz="2000" dirty="0" smtClean="0"/>
              <a:t> </a:t>
            </a:r>
            <a:r>
              <a:rPr lang="en-US" sz="2000" dirty="0" err="1" smtClean="0"/>
              <a:t>nostrud</a:t>
            </a:r>
            <a:r>
              <a:rPr lang="en-US" sz="2000" dirty="0" smtClean="0"/>
              <a:t> exercitation </a:t>
            </a:r>
            <a:r>
              <a:rPr lang="en-US" sz="2000" dirty="0" err="1" smtClean="0"/>
              <a:t>ullamco</a:t>
            </a:r>
            <a:r>
              <a:rPr lang="en-US" sz="2000" dirty="0" smtClean="0"/>
              <a:t> </a:t>
            </a:r>
            <a:r>
              <a:rPr lang="en-US" sz="2000" dirty="0" err="1" smtClean="0"/>
              <a:t>laboris</a:t>
            </a:r>
            <a:r>
              <a:rPr lang="en-US" sz="2000" dirty="0" smtClean="0"/>
              <a:t> nisi </a:t>
            </a:r>
            <a:r>
              <a:rPr lang="en-US" sz="2000" dirty="0" err="1" smtClean="0"/>
              <a:t>ut</a:t>
            </a:r>
            <a:r>
              <a:rPr lang="en-US" sz="2000" dirty="0" smtClean="0"/>
              <a:t> </a:t>
            </a:r>
            <a:r>
              <a:rPr lang="en-US" sz="2000" dirty="0" err="1" smtClean="0"/>
              <a:t>aliquip</a:t>
            </a:r>
            <a:r>
              <a:rPr lang="en-US" sz="2000" dirty="0" smtClean="0"/>
              <a:t> ex </a:t>
            </a:r>
            <a:r>
              <a:rPr lang="en-US" sz="2000" dirty="0" err="1" smtClean="0"/>
              <a:t>ea</a:t>
            </a:r>
            <a:r>
              <a:rPr lang="en-US" sz="2000" dirty="0" smtClean="0"/>
              <a:t> </a:t>
            </a:r>
            <a:r>
              <a:rPr lang="en-US" sz="2000" dirty="0" err="1" smtClean="0"/>
              <a:t>commodo</a:t>
            </a:r>
            <a:r>
              <a:rPr lang="en-US" sz="2000" dirty="0" smtClean="0"/>
              <a:t> </a:t>
            </a:r>
            <a:r>
              <a:rPr lang="en-US" sz="2000" dirty="0" err="1" smtClean="0"/>
              <a:t>consequat</a:t>
            </a:r>
            <a:r>
              <a:rPr lang="en-US" sz="2000" dirty="0" smtClean="0"/>
              <a:t>. </a:t>
            </a:r>
            <a:r>
              <a:rPr lang="en-US" sz="2000" dirty="0" err="1" smtClean="0"/>
              <a:t>Duis</a:t>
            </a:r>
            <a:r>
              <a:rPr lang="en-US" sz="2000" dirty="0" smtClean="0"/>
              <a:t> </a:t>
            </a:r>
            <a:r>
              <a:rPr lang="en-US" sz="2000" dirty="0" err="1" smtClean="0"/>
              <a:t>aute</a:t>
            </a:r>
            <a:r>
              <a:rPr lang="en-US" sz="2000" dirty="0" smtClean="0"/>
              <a:t> </a:t>
            </a:r>
            <a:r>
              <a:rPr lang="en-US" sz="2000" dirty="0" err="1" smtClean="0"/>
              <a:t>irure</a:t>
            </a:r>
            <a:r>
              <a:rPr lang="en-US" sz="2000" dirty="0" smtClean="0"/>
              <a:t> dolor in </a:t>
            </a:r>
            <a:r>
              <a:rPr lang="en-US" sz="2000" dirty="0" err="1" smtClean="0"/>
              <a:t>reprehenderit</a:t>
            </a:r>
            <a:r>
              <a:rPr lang="en-US" sz="2000" dirty="0" smtClean="0"/>
              <a:t> in </a:t>
            </a:r>
            <a:r>
              <a:rPr lang="en-US" sz="2000" dirty="0" err="1" smtClean="0"/>
              <a:t>voluptate</a:t>
            </a:r>
            <a:r>
              <a:rPr lang="en-US" sz="2000" dirty="0" smtClean="0"/>
              <a:t> </a:t>
            </a:r>
            <a:r>
              <a:rPr lang="en-US" sz="2000" dirty="0" err="1" smtClean="0"/>
              <a:t>velit</a:t>
            </a:r>
            <a:r>
              <a:rPr lang="en-US" sz="2000" dirty="0" smtClean="0"/>
              <a:t> </a:t>
            </a:r>
            <a:r>
              <a:rPr lang="en-US" sz="2000" dirty="0" err="1" smtClean="0"/>
              <a:t>esse</a:t>
            </a:r>
            <a:r>
              <a:rPr lang="en-US" sz="2000" dirty="0" smtClean="0"/>
              <a:t> </a:t>
            </a:r>
            <a:r>
              <a:rPr lang="en-US" sz="2000" dirty="0" err="1" smtClean="0"/>
              <a:t>cillum</a:t>
            </a:r>
            <a:r>
              <a:rPr lang="en-US" sz="2000" dirty="0" smtClean="0"/>
              <a:t> </a:t>
            </a:r>
            <a:r>
              <a:rPr lang="en-US" sz="2000" dirty="0" err="1" smtClean="0"/>
              <a:t>dolore</a:t>
            </a:r>
            <a:r>
              <a:rPr lang="en-US" sz="2000" dirty="0" smtClean="0"/>
              <a:t> </a:t>
            </a:r>
            <a:r>
              <a:rPr lang="en-US" sz="2000" dirty="0" err="1" smtClean="0"/>
              <a:t>eu</a:t>
            </a:r>
            <a:r>
              <a:rPr lang="en-US" sz="2000" dirty="0" smtClean="0"/>
              <a:t> </a:t>
            </a:r>
            <a:r>
              <a:rPr lang="en-US" sz="2000" dirty="0" err="1" smtClean="0"/>
              <a:t>fugiat</a:t>
            </a:r>
            <a:r>
              <a:rPr lang="en-US" sz="2000" dirty="0" smtClean="0"/>
              <a:t> </a:t>
            </a:r>
            <a:r>
              <a:rPr lang="en-US" sz="2000" dirty="0" err="1" smtClean="0"/>
              <a:t>nulla</a:t>
            </a:r>
            <a:r>
              <a:rPr lang="en-US" sz="2000" dirty="0" smtClean="0"/>
              <a:t> </a:t>
            </a:r>
            <a:r>
              <a:rPr lang="en-US" sz="2000" dirty="0" err="1" smtClean="0"/>
              <a:t>pariatur</a:t>
            </a:r>
            <a:r>
              <a:rPr lang="en-US" sz="2000" dirty="0" smtClean="0"/>
              <a:t>. </a:t>
            </a:r>
            <a:r>
              <a:rPr lang="en-US" sz="2000" dirty="0" err="1" smtClean="0"/>
              <a:t>Excepteur</a:t>
            </a:r>
            <a:r>
              <a:rPr lang="en-US" sz="2000" dirty="0" smtClean="0"/>
              <a:t> </a:t>
            </a:r>
            <a:r>
              <a:rPr lang="en-US" sz="2000" dirty="0" err="1" smtClean="0"/>
              <a:t>sint</a:t>
            </a:r>
            <a:r>
              <a:rPr lang="en-US" sz="2000" dirty="0" smtClean="0"/>
              <a:t> </a:t>
            </a:r>
            <a:r>
              <a:rPr lang="en-US" sz="2000" dirty="0" err="1" smtClean="0"/>
              <a:t>occaecat</a:t>
            </a:r>
            <a:r>
              <a:rPr lang="en-US" sz="2000" dirty="0" smtClean="0"/>
              <a:t> </a:t>
            </a:r>
            <a:r>
              <a:rPr lang="en-US" sz="2000" dirty="0" err="1" smtClean="0"/>
              <a:t>cupidatat</a:t>
            </a:r>
            <a:r>
              <a:rPr lang="en-US" sz="2000" dirty="0" smtClean="0"/>
              <a:t> non </a:t>
            </a:r>
            <a:r>
              <a:rPr lang="en-US" sz="2000" dirty="0" err="1" smtClean="0"/>
              <a:t>proident</a:t>
            </a:r>
            <a:r>
              <a:rPr lang="en-US" sz="2000" dirty="0" smtClean="0"/>
              <a:t>, </a:t>
            </a:r>
            <a:r>
              <a:rPr lang="en-US" sz="2000" dirty="0" err="1" smtClean="0"/>
              <a:t>sunt</a:t>
            </a:r>
            <a:r>
              <a:rPr lang="en-US" sz="2000" dirty="0" smtClean="0"/>
              <a:t> in culpa qui </a:t>
            </a:r>
            <a:r>
              <a:rPr lang="en-US" sz="2000" dirty="0" err="1" smtClean="0"/>
              <a:t>officia</a:t>
            </a:r>
            <a:r>
              <a:rPr lang="en-US" sz="2000" dirty="0" smtClean="0"/>
              <a:t> </a:t>
            </a:r>
            <a:r>
              <a:rPr lang="en-US" sz="2000" dirty="0" err="1" smtClean="0"/>
              <a:t>deserunt</a:t>
            </a:r>
            <a:r>
              <a:rPr lang="en-US" sz="2000" dirty="0" smtClean="0"/>
              <a:t> </a:t>
            </a:r>
            <a:r>
              <a:rPr lang="en-US" sz="2000" dirty="0" err="1" smtClean="0"/>
              <a:t>mollit</a:t>
            </a:r>
            <a:r>
              <a:rPr lang="en-US" sz="2000" dirty="0" smtClean="0"/>
              <a:t>. Lorem ipsum dolor sit </a:t>
            </a:r>
            <a:r>
              <a:rPr lang="en-US" sz="2000" dirty="0" err="1" smtClean="0"/>
              <a:t>amet</a:t>
            </a:r>
            <a:r>
              <a:rPr lang="en-US" sz="2000" dirty="0" smtClean="0"/>
              <a:t>, </a:t>
            </a:r>
            <a:r>
              <a:rPr lang="en-US" sz="2000" dirty="0" err="1" smtClean="0"/>
              <a:t>consectetur</a:t>
            </a:r>
            <a:r>
              <a:rPr lang="en-US" sz="2000" dirty="0" smtClean="0"/>
              <a:t> </a:t>
            </a:r>
            <a:r>
              <a:rPr lang="en-US" sz="2000" dirty="0" err="1" smtClean="0"/>
              <a:t>adipiscing</a:t>
            </a:r>
            <a:r>
              <a:rPr lang="en-US" sz="2000" dirty="0" smtClean="0"/>
              <a:t> </a:t>
            </a:r>
            <a:r>
              <a:rPr lang="en-US" sz="2000" dirty="0" err="1" smtClean="0"/>
              <a:t>elit</a:t>
            </a:r>
            <a:r>
              <a:rPr lang="en-US" sz="2000" dirty="0" smtClean="0"/>
              <a:t>, </a:t>
            </a:r>
            <a:r>
              <a:rPr lang="en-US" sz="2000" dirty="0" err="1" smtClean="0"/>
              <a:t>sed</a:t>
            </a:r>
            <a:r>
              <a:rPr lang="en-US" sz="2000" dirty="0" smtClean="0"/>
              <a:t> do </a:t>
            </a:r>
            <a:r>
              <a:rPr lang="en-US" sz="2000" dirty="0" err="1" smtClean="0"/>
              <a:t>eiusmod</a:t>
            </a:r>
            <a:r>
              <a:rPr lang="en-US" sz="2000" dirty="0" smtClean="0"/>
              <a:t> </a:t>
            </a:r>
            <a:r>
              <a:rPr lang="en-US" sz="2000" dirty="0" err="1" smtClean="0"/>
              <a:t>tempor</a:t>
            </a:r>
            <a:r>
              <a:rPr lang="en-US" sz="2000" dirty="0" smtClean="0"/>
              <a:t> </a:t>
            </a:r>
            <a:r>
              <a:rPr lang="en-US" sz="2000" dirty="0" err="1" smtClean="0"/>
              <a:t>incididunt</a:t>
            </a:r>
            <a:r>
              <a:rPr lang="en-US" sz="2000" dirty="0" smtClean="0"/>
              <a:t> </a:t>
            </a:r>
            <a:r>
              <a:rPr lang="en-US" sz="2000" dirty="0" err="1" smtClean="0"/>
              <a:t>ut</a:t>
            </a:r>
            <a:r>
              <a:rPr lang="en-US" sz="2000" dirty="0" smtClean="0"/>
              <a:t> </a:t>
            </a:r>
            <a:r>
              <a:rPr lang="en-US" sz="2000" dirty="0" err="1" smtClean="0"/>
              <a:t>labore</a:t>
            </a:r>
            <a:r>
              <a:rPr lang="en-US" sz="2000" dirty="0" smtClean="0"/>
              <a:t> et </a:t>
            </a:r>
            <a:r>
              <a:rPr lang="en-US" sz="2000" dirty="0" err="1" smtClean="0"/>
              <a:t>dolore</a:t>
            </a:r>
            <a:r>
              <a:rPr lang="en-US" sz="2000" dirty="0" smtClean="0"/>
              <a:t> magna </a:t>
            </a:r>
            <a:r>
              <a:rPr lang="en-US" sz="2000" dirty="0" err="1" smtClean="0"/>
              <a:t>aliqua</a:t>
            </a:r>
            <a:r>
              <a:rPr lang="en-US" sz="2000" dirty="0" smtClean="0"/>
              <a:t>. </a:t>
            </a:r>
            <a:r>
              <a:rPr lang="en-US" sz="2000" dirty="0" err="1" smtClean="0"/>
              <a:t>Ut</a:t>
            </a:r>
            <a:r>
              <a:rPr lang="en-US" sz="2000" dirty="0" smtClean="0"/>
              <a:t> </a:t>
            </a:r>
            <a:r>
              <a:rPr lang="en-US" sz="2000" dirty="0" err="1" smtClean="0"/>
              <a:t>enim</a:t>
            </a:r>
            <a:r>
              <a:rPr lang="en-US" sz="2000" dirty="0" smtClean="0"/>
              <a:t> ad minim </a:t>
            </a:r>
            <a:r>
              <a:rPr lang="en-US" sz="2000" dirty="0" err="1" smtClean="0"/>
              <a:t>veniam</a:t>
            </a:r>
            <a:r>
              <a:rPr lang="en-US" sz="2000" dirty="0" smtClean="0"/>
              <a:t>, </a:t>
            </a:r>
            <a:r>
              <a:rPr lang="en-US" sz="2000" dirty="0" err="1" smtClean="0"/>
              <a:t>quis</a:t>
            </a:r>
            <a:r>
              <a:rPr lang="en-US" sz="2000" dirty="0" smtClean="0"/>
              <a:t> </a:t>
            </a:r>
            <a:r>
              <a:rPr lang="en-US" sz="2000" dirty="0" err="1" smtClean="0"/>
              <a:t>nostrud</a:t>
            </a:r>
            <a:r>
              <a:rPr lang="en-US" sz="2000" dirty="0" smtClean="0"/>
              <a:t> exercitation </a:t>
            </a:r>
            <a:r>
              <a:rPr lang="en-US" sz="2000" dirty="0" err="1" smtClean="0"/>
              <a:t>ullamco</a:t>
            </a:r>
            <a:r>
              <a:rPr lang="en-US" sz="2000" dirty="0" smtClean="0"/>
              <a:t> </a:t>
            </a:r>
            <a:r>
              <a:rPr lang="en-US" sz="2000" dirty="0" err="1" smtClean="0"/>
              <a:t>laboris</a:t>
            </a:r>
            <a:r>
              <a:rPr lang="en-US" sz="2000" dirty="0" smtClean="0"/>
              <a:t> nisi </a:t>
            </a:r>
            <a:r>
              <a:rPr lang="en-US" sz="2000" dirty="0" err="1" smtClean="0"/>
              <a:t>ut</a:t>
            </a:r>
            <a:r>
              <a:rPr lang="en-US" sz="2000" dirty="0" smtClean="0"/>
              <a:t> </a:t>
            </a:r>
            <a:r>
              <a:rPr lang="en-US" sz="2000" dirty="0" err="1" smtClean="0"/>
              <a:t>aliquip</a:t>
            </a:r>
            <a:r>
              <a:rPr lang="en-US" sz="2000" dirty="0" smtClean="0"/>
              <a:t> ex </a:t>
            </a:r>
            <a:r>
              <a:rPr lang="en-US" sz="2000" dirty="0" err="1" smtClean="0"/>
              <a:t>ea</a:t>
            </a:r>
            <a:r>
              <a:rPr lang="en-US" sz="2000" dirty="0" smtClean="0"/>
              <a:t> </a:t>
            </a:r>
            <a:r>
              <a:rPr lang="en-US" sz="2000" dirty="0" err="1" smtClean="0"/>
              <a:t>commodo</a:t>
            </a:r>
            <a:r>
              <a:rPr lang="en-US" sz="2000" dirty="0" smtClean="0"/>
              <a:t> </a:t>
            </a:r>
            <a:r>
              <a:rPr lang="en-US" sz="2000" dirty="0" err="1" smtClean="0"/>
              <a:t>consequat</a:t>
            </a:r>
            <a:r>
              <a:rPr lang="en-US" sz="2000" dirty="0" smtClean="0"/>
              <a:t>. </a:t>
            </a:r>
            <a:r>
              <a:rPr lang="en-US" sz="2545" dirty="0" smtClean="0"/>
              <a:t/>
            </a:r>
            <a:br>
              <a:rPr lang="en-US" sz="2545" dirty="0" smtClean="0"/>
            </a:br>
            <a:endParaRPr lang="en-US" sz="2545" dirty="0" smtClean="0"/>
          </a:p>
          <a:p>
            <a:r>
              <a:rPr lang="en-US" sz="2545" dirty="0" smtClean="0"/>
              <a:t/>
            </a:r>
            <a:br>
              <a:rPr lang="en-US" sz="2545" dirty="0" smtClean="0"/>
            </a:br>
            <a:endParaRPr lang="en-US" sz="2545" dirty="0" smtClean="0"/>
          </a:p>
          <a:p>
            <a:r>
              <a:rPr lang="en-US" sz="2545" dirty="0" smtClean="0"/>
              <a:t/>
            </a:r>
            <a:br>
              <a:rPr lang="en-US" sz="2545" dirty="0" smtClean="0"/>
            </a:br>
            <a:endParaRPr lang="en-US" sz="2545" dirty="0" smtClean="0"/>
          </a:p>
          <a:p>
            <a:endParaRPr lang="en-US" sz="2545" dirty="0" smtClean="0"/>
          </a:p>
          <a:p>
            <a:endParaRPr lang="en-US" sz="2545" dirty="0" smtClean="0"/>
          </a:p>
          <a:p>
            <a:r>
              <a:rPr lang="en-US" sz="3199" dirty="0" smtClean="0"/>
              <a:t/>
            </a:r>
            <a:br>
              <a:rPr lang="en-US" sz="3199" dirty="0" smtClean="0"/>
            </a:br>
            <a:endParaRPr lang="en-US" sz="3199" dirty="0"/>
          </a:p>
        </p:txBody>
      </p:sp>
      <p:sp>
        <p:nvSpPr>
          <p:cNvPr id="24" name="Text Placeholder 20"/>
          <p:cNvSpPr>
            <a:spLocks noGrp="1"/>
          </p:cNvSpPr>
          <p:nvPr>
            <p:ph type="body" sz="quarter" idx="18" hasCustomPrompt="1"/>
          </p:nvPr>
        </p:nvSpPr>
        <p:spPr>
          <a:xfrm>
            <a:off x="1210301" y="3290731"/>
            <a:ext cx="19904720" cy="1790672"/>
          </a:xfrm>
          <a:prstGeom prst="rect">
            <a:avLst/>
          </a:prstGeom>
        </p:spPr>
        <p:txBody>
          <a:bodyPr/>
          <a:lstStyle>
            <a:lvl1pPr marL="0" indent="0">
              <a:buFontTx/>
              <a:buNone/>
              <a:defRPr sz="10579">
                <a:solidFill>
                  <a:srgbClr val="002F46"/>
                </a:solidFill>
              </a:defRPr>
            </a:lvl1pPr>
          </a:lstStyle>
          <a:p>
            <a:pPr lvl="0"/>
            <a:r>
              <a:rPr lang="en-US" dirty="0" smtClean="0"/>
              <a:t>Heading goes here</a:t>
            </a:r>
            <a:endParaRPr lang="en-US" dirty="0"/>
          </a:p>
        </p:txBody>
      </p:sp>
      <p:sp>
        <p:nvSpPr>
          <p:cNvPr id="25" name="Text Placeholder 20"/>
          <p:cNvSpPr>
            <a:spLocks noGrp="1"/>
          </p:cNvSpPr>
          <p:nvPr>
            <p:ph type="body" sz="quarter" idx="19" hasCustomPrompt="1"/>
          </p:nvPr>
        </p:nvSpPr>
        <p:spPr>
          <a:xfrm>
            <a:off x="1241194" y="5388134"/>
            <a:ext cx="19873827" cy="1790672"/>
          </a:xfrm>
          <a:prstGeom prst="rect">
            <a:avLst/>
          </a:prstGeom>
        </p:spPr>
        <p:txBody>
          <a:bodyPr/>
          <a:lstStyle>
            <a:lvl1pPr marL="0" indent="0">
              <a:buFontTx/>
              <a:buNone/>
              <a:defRPr sz="8141">
                <a:solidFill>
                  <a:schemeClr val="tx1"/>
                </a:solidFill>
              </a:defRPr>
            </a:lvl1pPr>
          </a:lstStyle>
          <a:p>
            <a:pPr lvl="0"/>
            <a:r>
              <a:rPr lang="en-US" dirty="0" smtClean="0"/>
              <a:t>Sub heading goes here</a:t>
            </a:r>
            <a:endParaRPr lang="en-US" dirty="0"/>
          </a:p>
        </p:txBody>
      </p:sp>
    </p:spTree>
    <p:extLst>
      <p:ext uri="{BB962C8B-B14F-4D97-AF65-F5344CB8AC3E}">
        <p14:creationId xmlns:p14="http://schemas.microsoft.com/office/powerpoint/2010/main" val="15892211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666" y="1747891"/>
            <a:ext cx="30219882" cy="4296171"/>
          </a:xfrm>
          <a:prstGeom prst="rect">
            <a:avLst/>
          </a:prstGeom>
        </p:spPr>
      </p:pic>
    </p:spTree>
    <p:extLst>
      <p:ext uri="{BB962C8B-B14F-4D97-AF65-F5344CB8AC3E}">
        <p14:creationId xmlns:p14="http://schemas.microsoft.com/office/powerpoint/2010/main" val="2043172978"/>
      </p:ext>
    </p:extLst>
  </p:cSld>
  <p:clrMap bg1="lt1" tx1="dk1" bg2="lt2" tx2="dk2" accent1="accent1" accent2="accent2" accent3="accent3" accent4="accent4" accent5="accent5" accent6="accent6" hlink="hlink" folHlink="folHlink"/>
  <p:sldLayoutIdLst>
    <p:sldLayoutId id="2147483729" r:id="rId1"/>
  </p:sldLayoutIdLst>
  <p:txStyles>
    <p:titleStyle>
      <a:lvl1pPr algn="l" defTabSz="3027487" rtl="0" eaLnBrk="1" latinLnBrk="0" hangingPunct="1">
        <a:lnSpc>
          <a:spcPct val="90000"/>
        </a:lnSpc>
        <a:spcBef>
          <a:spcPct val="0"/>
        </a:spcBef>
        <a:buNone/>
        <a:defRPr sz="14568" kern="1200">
          <a:solidFill>
            <a:schemeClr val="tx1"/>
          </a:solidFill>
          <a:latin typeface="+mj-lt"/>
          <a:ea typeface="+mj-ea"/>
          <a:cs typeface="+mj-cs"/>
        </a:defRPr>
      </a:lvl1pPr>
    </p:titleStyle>
    <p:bodyStyle>
      <a:lvl1pPr marL="756872" indent="-756872" algn="l" defTabSz="3027487" rtl="0" eaLnBrk="1" latinLnBrk="0"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p:bodyStyle>
    <p:otherStyle>
      <a:defPPr>
        <a:defRPr lang="en-US"/>
      </a:defPPr>
      <a:lvl1pPr marL="0" algn="l" defTabSz="3027487" rtl="0" eaLnBrk="1" latinLnBrk="0" hangingPunct="1">
        <a:defRPr sz="5960" kern="1200">
          <a:solidFill>
            <a:schemeClr val="tx1"/>
          </a:solidFill>
          <a:latin typeface="+mn-lt"/>
          <a:ea typeface="+mn-ea"/>
          <a:cs typeface="+mn-cs"/>
        </a:defRPr>
      </a:lvl1pPr>
      <a:lvl2pPr marL="1513743" algn="l" defTabSz="3027487" rtl="0" eaLnBrk="1" latinLnBrk="0" hangingPunct="1">
        <a:defRPr sz="5960" kern="1200">
          <a:solidFill>
            <a:schemeClr val="tx1"/>
          </a:solidFill>
          <a:latin typeface="+mn-lt"/>
          <a:ea typeface="+mn-ea"/>
          <a:cs typeface="+mn-cs"/>
        </a:defRPr>
      </a:lvl2pPr>
      <a:lvl3pPr marL="3027487" algn="l" defTabSz="3027487" rtl="0" eaLnBrk="1" latinLnBrk="0" hangingPunct="1">
        <a:defRPr sz="5960" kern="1200">
          <a:solidFill>
            <a:schemeClr val="tx1"/>
          </a:solidFill>
          <a:latin typeface="+mn-lt"/>
          <a:ea typeface="+mn-ea"/>
          <a:cs typeface="+mn-cs"/>
        </a:defRPr>
      </a:lvl3pPr>
      <a:lvl4pPr marL="4541230" algn="l" defTabSz="3027487" rtl="0" eaLnBrk="1" latinLnBrk="0" hangingPunct="1">
        <a:defRPr sz="5960" kern="1200">
          <a:solidFill>
            <a:schemeClr val="tx1"/>
          </a:solidFill>
          <a:latin typeface="+mn-lt"/>
          <a:ea typeface="+mn-ea"/>
          <a:cs typeface="+mn-cs"/>
        </a:defRPr>
      </a:lvl4pPr>
      <a:lvl5pPr marL="6054974" algn="l" defTabSz="3027487" rtl="0" eaLnBrk="1" latinLnBrk="0" hangingPunct="1">
        <a:defRPr sz="5960" kern="1200">
          <a:solidFill>
            <a:schemeClr val="tx1"/>
          </a:solidFill>
          <a:latin typeface="+mn-lt"/>
          <a:ea typeface="+mn-ea"/>
          <a:cs typeface="+mn-cs"/>
        </a:defRPr>
      </a:lvl5pPr>
      <a:lvl6pPr marL="7568717" algn="l" defTabSz="3027487" rtl="0" eaLnBrk="1" latinLnBrk="0" hangingPunct="1">
        <a:defRPr sz="5960" kern="1200">
          <a:solidFill>
            <a:schemeClr val="tx1"/>
          </a:solidFill>
          <a:latin typeface="+mn-lt"/>
          <a:ea typeface="+mn-ea"/>
          <a:cs typeface="+mn-cs"/>
        </a:defRPr>
      </a:lvl6pPr>
      <a:lvl7pPr marL="9082461" algn="l" defTabSz="3027487" rtl="0" eaLnBrk="1" latinLnBrk="0" hangingPunct="1">
        <a:defRPr sz="5960" kern="1200">
          <a:solidFill>
            <a:schemeClr val="tx1"/>
          </a:solidFill>
          <a:latin typeface="+mn-lt"/>
          <a:ea typeface="+mn-ea"/>
          <a:cs typeface="+mn-cs"/>
        </a:defRPr>
      </a:lvl7pPr>
      <a:lvl8pPr marL="10596204" algn="l" defTabSz="3027487" rtl="0" eaLnBrk="1" latinLnBrk="0" hangingPunct="1">
        <a:defRPr sz="5960" kern="1200">
          <a:solidFill>
            <a:schemeClr val="tx1"/>
          </a:solidFill>
          <a:latin typeface="+mn-lt"/>
          <a:ea typeface="+mn-ea"/>
          <a:cs typeface="+mn-cs"/>
        </a:defRPr>
      </a:lvl8pPr>
      <a:lvl9pPr marL="12109948" algn="l" defTabSz="3027487" rtl="0" eaLnBrk="1" latinLnBrk="0" hangingPunct="1">
        <a:defRPr sz="5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s://www.heacademy.ac.uk/sites/default/files/resources/Career%20Adapt-ability%20Pilots%20Project_0.pdf/%20Accessed%2017/04/17" TargetMode="External"/><Relationship Id="rId7" Type="http://schemas.openxmlformats.org/officeDocument/2006/relationships/diagramColors" Target="../diagrams/colors1.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l="4442" r="4442"/>
          <a:stretch>
            <a:fillRect/>
          </a:stretch>
        </p:blipFill>
        <p:spPr>
          <a:xfrm>
            <a:off x="19558122" y="19511907"/>
            <a:ext cx="9741331" cy="9534812"/>
          </a:xfrm>
        </p:spPr>
      </p:pic>
      <p:sp>
        <p:nvSpPr>
          <p:cNvPr id="48" name="Picture Placeholder 47"/>
          <p:cNvSpPr>
            <a:spLocks noGrp="1"/>
          </p:cNvSpPr>
          <p:nvPr>
            <p:ph type="pic" sz="quarter" idx="13"/>
          </p:nvPr>
        </p:nvSpPr>
        <p:spPr/>
      </p:sp>
      <p:sp>
        <p:nvSpPr>
          <p:cNvPr id="21" name="Text Placeholder 2"/>
          <p:cNvSpPr>
            <a:spLocks noGrp="1"/>
          </p:cNvSpPr>
          <p:nvPr>
            <p:ph type="body" sz="quarter" idx="14"/>
          </p:nvPr>
        </p:nvSpPr>
        <p:spPr>
          <a:prstGeom prst="rect">
            <a:avLst/>
          </a:prstGeom>
        </p:spPr>
        <p:txBody>
          <a:bodyPr>
            <a:noAutofit/>
          </a:bodyPr>
          <a:lstStyle>
            <a:lvl1pPr marL="0" indent="0">
              <a:buFont typeface="Arial" panose="020B0604020202020204" pitchFamily="34" charset="0"/>
              <a:buNone/>
              <a:defRPr sz="2400"/>
            </a:lvl1pPr>
          </a:lstStyle>
          <a:p>
            <a:r>
              <a:rPr lang="en-US" dirty="0"/>
              <a:t>Career development continues to be </a:t>
            </a:r>
            <a:r>
              <a:rPr lang="en-US" dirty="0" err="1"/>
              <a:t>theorised</a:t>
            </a:r>
            <a:r>
              <a:rPr lang="en-US" dirty="0"/>
              <a:t>, often involving the generation of scales and measures to test the validity of new constructs.   These are then available as resources for practice.  But what are practitioners’ experiences of using these resources and integrating new theories with their practice?</a:t>
            </a:r>
            <a:endParaRPr lang="en-GB" dirty="0"/>
          </a:p>
          <a:p>
            <a:r>
              <a:rPr lang="en-US" dirty="0"/>
              <a:t>We report on working with practitioners seeking to incorporate the principles and the resources associated with Career Adaptability in their Practice.</a:t>
            </a:r>
            <a:endParaRPr lang="en-GB" dirty="0"/>
          </a:p>
          <a:p>
            <a:r>
              <a:rPr lang="en-US" dirty="0"/>
              <a:t>Career Adaptability can be defined as: </a:t>
            </a:r>
            <a:r>
              <a:rPr lang="en-GB" i="1" dirty="0"/>
              <a:t>‘The capability of an individual to make a series of successful transitions where the labour market, organisation of work and underlying occupational and organisational knowledge bases may be subject to considerable change’</a:t>
            </a:r>
            <a:r>
              <a:rPr lang="en-US" dirty="0"/>
              <a:t>  (Bimrose, Barnes, Brown and Hughes, 2011)</a:t>
            </a:r>
            <a:endParaRPr lang="en-GB" dirty="0"/>
          </a:p>
          <a:p>
            <a:r>
              <a:rPr lang="en-GB" dirty="0"/>
              <a:t>It has been developed from the work of vocational psychologist Professor Mark </a:t>
            </a:r>
            <a:r>
              <a:rPr lang="en-GB" dirty="0" err="1"/>
              <a:t>Savickas</a:t>
            </a:r>
            <a:r>
              <a:rPr lang="en-GB" dirty="0"/>
              <a:t>, who’s Career Construction Theory led to a model for practice known as ‘Life Design’.  </a:t>
            </a:r>
            <a:r>
              <a:rPr lang="en-GB" dirty="0" err="1"/>
              <a:t>Savickas</a:t>
            </a:r>
            <a:r>
              <a:rPr lang="en-GB" dirty="0"/>
              <a:t> conceptualises adapt-abilities as the psycho-social competences needed to be ready, willing and able to adapt to change.  These are known as the 4Cs:  </a:t>
            </a:r>
            <a:r>
              <a:rPr lang="en-GB" b="1" dirty="0"/>
              <a:t>concern, control, curiosity </a:t>
            </a:r>
            <a:r>
              <a:rPr lang="en-GB" dirty="0"/>
              <a:t>and</a:t>
            </a:r>
            <a:r>
              <a:rPr lang="en-GB" b="1" dirty="0"/>
              <a:t> </a:t>
            </a:r>
            <a:r>
              <a:rPr lang="en-GB" b="1" dirty="0" smtClean="0"/>
              <a:t>confidence </a:t>
            </a:r>
            <a:r>
              <a:rPr lang="en-GB" dirty="0" smtClean="0"/>
              <a:t>(</a:t>
            </a:r>
            <a:r>
              <a:rPr lang="en-GB" dirty="0" err="1" smtClean="0"/>
              <a:t>Savickas</a:t>
            </a:r>
            <a:r>
              <a:rPr lang="en-GB" dirty="0" smtClean="0"/>
              <a:t>, 1997).</a:t>
            </a:r>
            <a:endParaRPr lang="en-GB" dirty="0"/>
          </a:p>
          <a:p>
            <a:r>
              <a:rPr lang="en-GB" dirty="0"/>
              <a:t>An international group of 18 academics developed and validated a ‘Career Adapt-abilities’ scale for use in 15 </a:t>
            </a:r>
            <a:r>
              <a:rPr lang="en-GB" dirty="0" smtClean="0"/>
              <a:t>countries (see image 2 </a:t>
            </a:r>
            <a:r>
              <a:rPr lang="en-GB" smtClean="0"/>
              <a:t>for extract).  </a:t>
            </a:r>
            <a:r>
              <a:rPr lang="en-GB" dirty="0" smtClean="0"/>
              <a:t>Working with a group of higher education practitioners and researchers, we then </a:t>
            </a:r>
            <a:r>
              <a:rPr lang="en-GB" dirty="0"/>
              <a:t>validated a contextually appropriate version for the UK and invited higher education career services to pilot its use.</a:t>
            </a:r>
          </a:p>
          <a:p>
            <a:r>
              <a:rPr lang="en-GB" dirty="0"/>
              <a:t>Five universities piloted working with the scale and a sixth pilot developed and began the trialling of an online version of CAAS-UK. These six pilots explored the use of the concepts and scale in relation to work placements; mature learners; the targeting of interventions towards particular student groups; exploring its potential as a vehicle for institutional change, as well as an online resource. We developed guidance notes for practitioners to use in feedback sessions and text using scores for signposting to further </a:t>
            </a:r>
            <a:r>
              <a:rPr lang="en-GB" dirty="0" smtClean="0"/>
              <a:t>resources</a:t>
            </a:r>
            <a:r>
              <a:rPr lang="en-GB" dirty="0"/>
              <a:t>.</a:t>
            </a:r>
            <a:r>
              <a:rPr lang="en-GB" dirty="0" smtClean="0"/>
              <a:t>   </a:t>
            </a:r>
            <a:r>
              <a:rPr lang="en-GB" dirty="0"/>
              <a:t>Pilots were reviewed collaboratively and success and risk factors identified for institutions and practitioners.  These included:</a:t>
            </a:r>
          </a:p>
          <a:p>
            <a:pPr marL="342900" lvl="0" indent="-342900">
              <a:spcBef>
                <a:spcPts val="1200"/>
              </a:spcBef>
              <a:buFont typeface="Arial" panose="020B0604020202020204" pitchFamily="34" charset="0"/>
              <a:buChar char="•"/>
            </a:pPr>
            <a:r>
              <a:rPr lang="en-GB" dirty="0"/>
              <a:t>Time pressures and limited windows for trying new forms of service delivery</a:t>
            </a:r>
          </a:p>
          <a:p>
            <a:pPr marL="342900" lvl="0" indent="-342900">
              <a:spcBef>
                <a:spcPts val="1200"/>
              </a:spcBef>
              <a:buFont typeface="Arial" panose="020B0604020202020204" pitchFamily="34" charset="0"/>
              <a:buChar char="•"/>
            </a:pPr>
            <a:r>
              <a:rPr lang="en-GB" dirty="0"/>
              <a:t>Alignment with dominant models of career service delivery and student expectations</a:t>
            </a:r>
          </a:p>
          <a:p>
            <a:pPr marL="342900" lvl="0" indent="-342900">
              <a:spcBef>
                <a:spcPts val="1200"/>
              </a:spcBef>
              <a:buFont typeface="Arial" panose="020B0604020202020204" pitchFamily="34" charset="0"/>
              <a:buChar char="•"/>
            </a:pPr>
            <a:r>
              <a:rPr lang="en-GB" dirty="0"/>
              <a:t>Potential new angle on graduate attributes discussion at institutional level</a:t>
            </a:r>
          </a:p>
          <a:p>
            <a:pPr marL="342900" lvl="0" indent="-342900">
              <a:spcBef>
                <a:spcPts val="1200"/>
              </a:spcBef>
              <a:buFont typeface="Arial" panose="020B0604020202020204" pitchFamily="34" charset="0"/>
              <a:buChar char="•"/>
            </a:pPr>
            <a:r>
              <a:rPr lang="en-GB" dirty="0"/>
              <a:t>Vital role of online rather than paper based resource for contemporary </a:t>
            </a:r>
            <a:r>
              <a:rPr lang="en-GB" dirty="0" smtClean="0"/>
              <a:t>practitioners  (Wright and Frigerio, 2015)</a:t>
            </a:r>
            <a:endParaRPr lang="en-GB" dirty="0"/>
          </a:p>
          <a:p>
            <a:r>
              <a:rPr lang="en-GB" dirty="0"/>
              <a:t>In a further phase of development, a professional membership organisation (the Chartered Accountants Benevolent Association) used the tool and concepts as a basis for their career development services. An e</a:t>
            </a:r>
            <a:r>
              <a:rPr lang="en-US" dirty="0"/>
              <a:t>valuation found that the CAAI-UK, validated with students, would be relevant for the professional membership, provided a small number of amendments were made to some questions.  Some key distinctions from the higher education pilots emerged relating to adult professionals</a:t>
            </a:r>
            <a:endParaRPr lang="en-GB" dirty="0"/>
          </a:p>
          <a:p>
            <a:r>
              <a:rPr lang="en-US" dirty="0"/>
              <a:t>Many had already suffered </a:t>
            </a:r>
            <a:r>
              <a:rPr lang="en-US" b="1" dirty="0"/>
              <a:t>redundancy</a:t>
            </a:r>
            <a:r>
              <a:rPr lang="en-US" dirty="0"/>
              <a:t> (with some having experienced redundancy more than once), or were facing the prospect imminently. </a:t>
            </a:r>
            <a:endParaRPr lang="en-GB" dirty="0"/>
          </a:p>
          <a:p>
            <a:r>
              <a:rPr lang="en-US" dirty="0"/>
              <a:t>For</a:t>
            </a:r>
            <a:r>
              <a:rPr lang="en-US" b="1" dirty="0"/>
              <a:t> women returners </a:t>
            </a:r>
            <a:r>
              <a:rPr lang="en-US" dirty="0"/>
              <a:t>seeking employment after a career break (child care or ill health), and finding this very challenging, in terms of the demands of employers advertising vacancies. </a:t>
            </a:r>
            <a:endParaRPr lang="en-GB" dirty="0"/>
          </a:p>
          <a:p>
            <a:r>
              <a:rPr lang="en-US" b="1" dirty="0"/>
              <a:t>Age &amp; life stage </a:t>
            </a:r>
            <a:r>
              <a:rPr lang="en-US" dirty="0"/>
              <a:t>differences meant some</a:t>
            </a:r>
            <a:r>
              <a:rPr lang="en-US" b="1" dirty="0"/>
              <a:t> </a:t>
            </a:r>
            <a:r>
              <a:rPr lang="en-US" dirty="0"/>
              <a:t>were balancing career development with family transitions and others were getting close to retirement and wanting to plan for a phased exit. </a:t>
            </a:r>
            <a:endParaRPr lang="en-GB" dirty="0"/>
          </a:p>
          <a:p>
            <a:r>
              <a:rPr lang="en-US" b="1" dirty="0"/>
              <a:t>Newer entrants </a:t>
            </a:r>
            <a:r>
              <a:rPr lang="en-US" dirty="0"/>
              <a:t>were reporting a</a:t>
            </a:r>
            <a:r>
              <a:rPr lang="en-US" b="1" dirty="0"/>
              <a:t> </a:t>
            </a:r>
            <a:r>
              <a:rPr lang="en-US" dirty="0"/>
              <a:t>grappling with the prospect of the lack of job security extending over the foreseeable future and sometimes the lack of stimulation in their current roles. </a:t>
            </a:r>
            <a:endParaRPr lang="en-GB" dirty="0"/>
          </a:p>
          <a:p>
            <a:r>
              <a:rPr lang="en-US" dirty="0"/>
              <a:t>Challenges to a holistic approach to career development emerged in that many found it difficult to grasp this concept, running contrary to the assumptions underpinning career adapt-ability, which sees and defines career broadly as a basis for individuals to explore what gives life meaning  </a:t>
            </a:r>
            <a:endParaRPr lang="en-GB" dirty="0"/>
          </a:p>
          <a:p>
            <a:r>
              <a:rPr lang="en-US" dirty="0"/>
              <a:t>Moreover, the centrality of lifelong learning, with empowerment and autonomy as key concepts for career adapt-ability and resilience in a volatile </a:t>
            </a:r>
            <a:r>
              <a:rPr lang="en-US" dirty="0" err="1"/>
              <a:t>labour</a:t>
            </a:r>
            <a:r>
              <a:rPr lang="en-US" dirty="0"/>
              <a:t> market, seemed not to be embedded in the consciousness of respondents.  Many felt that this was irrelevant to them because education was something for a younger age group and that their educational choices were now, in reality, severely constrained. </a:t>
            </a:r>
            <a:endParaRPr lang="en-GB" dirty="0"/>
          </a:p>
          <a:p>
            <a:r>
              <a:rPr lang="en-US" dirty="0"/>
              <a:t>Their professional identity as accountants also mediated their response, with a frustration with the ‘strong to not strong’ assessments.  As accountants a numerical value to “tell it how it is” was preferred.</a:t>
            </a:r>
            <a:endParaRPr lang="en-GB" dirty="0"/>
          </a:p>
          <a:p>
            <a:r>
              <a:rPr lang="en-US" dirty="0"/>
              <a:t>We found that the inventory, modified for the membership of the professional association, needed to be embedded in a broader </a:t>
            </a:r>
            <a:r>
              <a:rPr lang="en-US" dirty="0" err="1"/>
              <a:t>programme</a:t>
            </a:r>
            <a:r>
              <a:rPr lang="en-US" dirty="0"/>
              <a:t> of career support.  Consequently, an online version of the tool, with slight language modifications, was made open access on the CABA website from January, </a:t>
            </a:r>
            <a:r>
              <a:rPr lang="en-US" dirty="0" smtClean="0"/>
              <a:t>2017.</a:t>
            </a:r>
            <a:endParaRPr lang="en-GB" dirty="0"/>
          </a:p>
          <a:p>
            <a:r>
              <a:rPr lang="en-US" dirty="0"/>
              <a:t>In the first year, 670 users completed the inventory.  By July, 2018, the number of users completing the inventory is 836, without any specific marketing or promotion. </a:t>
            </a:r>
            <a:endParaRPr lang="en-GB" dirty="0"/>
          </a:p>
          <a:p>
            <a:r>
              <a:rPr lang="en-US" dirty="0"/>
              <a:t>A limited offer was made for a session with a career coach for everyone who completed the tool in September 2017. Initially, this was an offer for the first 50 who completed. In the event, over 80 completed, so all of these members were also offered a session with a career coach.</a:t>
            </a:r>
            <a:endParaRPr lang="en-GB" dirty="0"/>
          </a:p>
          <a:p>
            <a:r>
              <a:rPr lang="en-US" i="1" dirty="0"/>
              <a:t>“Career coaches have embraced the tool as a resource that is useful for structuring a coaching intervention. No particular training has been provided for coaches, who have taken to it ‘intuitively’, though all coaches were introduced to it when it was launched. Those coaches with an HR and/or careers background have found it a particularly useful resource</a:t>
            </a:r>
            <a:r>
              <a:rPr lang="en-US" i="1" dirty="0" smtClean="0"/>
              <a:t>.”</a:t>
            </a:r>
            <a:endParaRPr lang="en-GB" dirty="0"/>
          </a:p>
          <a:p>
            <a:r>
              <a:rPr lang="en-GB" dirty="0"/>
              <a:t>From both projects, conditions to integrate theory and practice were identified relating </a:t>
            </a:r>
            <a:r>
              <a:rPr lang="en-GB" dirty="0" smtClean="0"/>
              <a:t>to:</a:t>
            </a:r>
            <a:endParaRPr lang="en-GB" dirty="0"/>
          </a:p>
          <a:p>
            <a:pPr marL="342900" lvl="0" indent="-342900">
              <a:spcBef>
                <a:spcPts val="1200"/>
              </a:spcBef>
              <a:buFont typeface="Arial" panose="020B0604020202020204" pitchFamily="34" charset="0"/>
              <a:buChar char="•"/>
            </a:pPr>
            <a:r>
              <a:rPr lang="en-GB" dirty="0"/>
              <a:t>Stable staffing levels</a:t>
            </a:r>
          </a:p>
          <a:p>
            <a:pPr marL="342900" lvl="0" indent="-342900">
              <a:spcBef>
                <a:spcPts val="1200"/>
              </a:spcBef>
              <a:buFont typeface="Arial" panose="020B0604020202020204" pitchFamily="34" charset="0"/>
              <a:buChar char="•"/>
            </a:pPr>
            <a:r>
              <a:rPr lang="en-GB" dirty="0"/>
              <a:t>Part of a long term service improvement plan</a:t>
            </a:r>
          </a:p>
          <a:p>
            <a:pPr marL="342900" lvl="0" indent="-342900">
              <a:spcBef>
                <a:spcPts val="1200"/>
              </a:spcBef>
              <a:buFont typeface="Arial" panose="020B0604020202020204" pitchFamily="34" charset="0"/>
              <a:buChar char="•"/>
            </a:pPr>
            <a:r>
              <a:rPr lang="en-GB" dirty="0"/>
              <a:t>Commitment from a wide range of organisational stakeholders</a:t>
            </a:r>
          </a:p>
          <a:p>
            <a:pPr marL="342900" lvl="0" indent="-342900">
              <a:spcBef>
                <a:spcPts val="1200"/>
              </a:spcBef>
              <a:buFont typeface="Arial" panose="020B0604020202020204" pitchFamily="34" charset="0"/>
              <a:buChar char="•"/>
            </a:pPr>
            <a:r>
              <a:rPr lang="en-GB" dirty="0"/>
              <a:t>Embedding within wider service models (e.g. online resources and promotional activities)</a:t>
            </a:r>
          </a:p>
          <a:p>
            <a:pPr marL="342900" lvl="0" indent="-342900">
              <a:spcBef>
                <a:spcPts val="1200"/>
              </a:spcBef>
              <a:buFont typeface="Arial" panose="020B0604020202020204" pitchFamily="34" charset="0"/>
              <a:buChar char="•"/>
            </a:pPr>
            <a:r>
              <a:rPr lang="en-GB" dirty="0"/>
              <a:t>Appropriate use of technology</a:t>
            </a:r>
          </a:p>
          <a:p>
            <a:pPr marL="342900" lvl="0" indent="-342900">
              <a:spcBef>
                <a:spcPts val="1200"/>
              </a:spcBef>
              <a:buFont typeface="Arial" panose="020B0604020202020204" pitchFamily="34" charset="0"/>
              <a:buChar char="•"/>
            </a:pPr>
            <a:r>
              <a:rPr lang="en-GB" dirty="0"/>
              <a:t>Theoretically informed training for staff involved </a:t>
            </a:r>
          </a:p>
          <a:p>
            <a:pPr marL="342900" lvl="0" indent="-342900">
              <a:spcBef>
                <a:spcPts val="1200"/>
              </a:spcBef>
              <a:buFont typeface="Arial" panose="020B0604020202020204" pitchFamily="34" charset="0"/>
              <a:buChar char="•"/>
            </a:pPr>
            <a:r>
              <a:rPr lang="en-GB" dirty="0"/>
              <a:t>Ensure service users understand the innovations from which they benefit  </a:t>
            </a:r>
            <a:endParaRPr lang="en-GB" dirty="0" smtClean="0"/>
          </a:p>
          <a:p>
            <a:pPr marL="342900" lvl="0" indent="-342900">
              <a:spcBef>
                <a:spcPts val="1200"/>
              </a:spcBef>
              <a:buFont typeface="Arial" panose="020B0604020202020204" pitchFamily="34" charset="0"/>
              <a:buChar char="•"/>
            </a:pPr>
            <a:endParaRPr lang="en-GB" dirty="0"/>
          </a:p>
          <a:p>
            <a:pPr lvl="0">
              <a:spcBef>
                <a:spcPts val="1200"/>
              </a:spcBef>
            </a:pPr>
            <a:r>
              <a:rPr lang="en-GB" dirty="0" smtClean="0"/>
              <a:t>References:</a:t>
            </a:r>
          </a:p>
          <a:p>
            <a:r>
              <a:rPr lang="en-GB" altLang="en-US" dirty="0"/>
              <a:t>Bimrose, J., Barnes, S-A., Brown, A. and Hughes, D. (2011)</a:t>
            </a:r>
            <a:r>
              <a:rPr lang="en-GB" altLang="en-US" i="1" dirty="0"/>
              <a:t> 'The role of career adaptability in skills supply',</a:t>
            </a:r>
            <a:r>
              <a:rPr lang="en-GB" altLang="en-US" dirty="0"/>
              <a:t>  </a:t>
            </a:r>
            <a:r>
              <a:rPr lang="en-GB" altLang="en-US" dirty="0" err="1"/>
              <a:t>Wath</a:t>
            </a:r>
            <a:r>
              <a:rPr lang="en-GB" altLang="en-US" dirty="0"/>
              <a:t>-upon-</a:t>
            </a:r>
            <a:r>
              <a:rPr lang="en-GB" altLang="en-US" dirty="0" err="1"/>
              <a:t>Dearne</a:t>
            </a:r>
            <a:r>
              <a:rPr lang="en-GB" altLang="en-US" dirty="0"/>
              <a:t>: UK Commission for Employment &amp; Skills</a:t>
            </a:r>
          </a:p>
          <a:p>
            <a:r>
              <a:rPr lang="en-GB" altLang="en-US" dirty="0" err="1" smtClean="0"/>
              <a:t>Savickas</a:t>
            </a:r>
            <a:r>
              <a:rPr lang="en-GB" altLang="en-US" dirty="0"/>
              <a:t>, M.L. (1997) Career Adaptability: An Integrative construct for Life-Span, Life-Space Theory, </a:t>
            </a:r>
            <a:r>
              <a:rPr lang="en-GB" altLang="en-US" i="1" dirty="0"/>
              <a:t>The Career Development Quarterly, </a:t>
            </a:r>
            <a:r>
              <a:rPr lang="en-GB" altLang="en-US" dirty="0"/>
              <a:t>45, 3, pp.247-259</a:t>
            </a:r>
          </a:p>
          <a:p>
            <a:r>
              <a:rPr lang="af-ZA" dirty="0" smtClean="0"/>
              <a:t>Wright</a:t>
            </a:r>
            <a:r>
              <a:rPr lang="af-ZA" dirty="0"/>
              <a:t>, T. &amp; Frigerio, G. (2015) </a:t>
            </a:r>
            <a:r>
              <a:rPr lang="af-ZA" i="1" dirty="0"/>
              <a:t>The Career Adapt-ability Pilots Project. </a:t>
            </a:r>
            <a:r>
              <a:rPr lang="af-ZA" dirty="0"/>
              <a:t>York: The Higher Education Academy. </a:t>
            </a:r>
            <a:r>
              <a:rPr lang="af-ZA" u="sng" dirty="0">
                <a:hlinkClick r:id="rId3"/>
              </a:rPr>
              <a:t>https://www.heacademy.ac.uk/sites/default/files/resources/Career Adapt-ability Pilots Project_0.pdf/ Accessed 17/04/17</a:t>
            </a:r>
            <a:endParaRPr lang="en-GB" altLang="en-US" dirty="0"/>
          </a:p>
          <a:p>
            <a:pPr lvl="0">
              <a:spcBef>
                <a:spcPts val="1200"/>
              </a:spcBef>
            </a:pPr>
            <a:endParaRPr lang="en-GB" dirty="0" smtClean="0"/>
          </a:p>
        </p:txBody>
      </p:sp>
      <p:sp>
        <p:nvSpPr>
          <p:cNvPr id="42" name="Text Placeholder 41"/>
          <p:cNvSpPr>
            <a:spLocks noGrp="1"/>
          </p:cNvSpPr>
          <p:nvPr>
            <p:ph type="body" sz="quarter" idx="18"/>
          </p:nvPr>
        </p:nvSpPr>
        <p:spPr>
          <a:xfrm>
            <a:off x="1210301" y="3290730"/>
            <a:ext cx="19904720" cy="2656203"/>
          </a:xfrm>
        </p:spPr>
        <p:txBody>
          <a:bodyPr>
            <a:normAutofit fontScale="70000" lnSpcReduction="20000"/>
          </a:bodyPr>
          <a:lstStyle/>
          <a:p>
            <a:r>
              <a:rPr lang="en-GB" sz="10900" dirty="0"/>
              <a:t>From theory to </a:t>
            </a:r>
            <a:r>
              <a:rPr lang="en-GB" sz="10900" dirty="0" smtClean="0"/>
              <a:t>practice: </a:t>
            </a:r>
            <a:r>
              <a:rPr lang="en-US" sz="10900" dirty="0"/>
              <a:t>L</a:t>
            </a:r>
            <a:r>
              <a:rPr lang="en-GB" sz="10900" dirty="0" err="1"/>
              <a:t>essons</a:t>
            </a:r>
            <a:r>
              <a:rPr lang="en-GB" sz="10900" dirty="0"/>
              <a:t> from p</a:t>
            </a:r>
            <a:r>
              <a:rPr lang="en-GB" sz="10900" dirty="0" smtClean="0"/>
              <a:t>rojects </a:t>
            </a:r>
            <a:r>
              <a:rPr lang="en-GB" sz="10900" dirty="0"/>
              <a:t>integrating </a:t>
            </a:r>
            <a:r>
              <a:rPr lang="en-GB" sz="10900" dirty="0" smtClean="0"/>
              <a:t>Career Adapt-abilities </a:t>
            </a:r>
            <a:r>
              <a:rPr lang="en-GB" sz="10900" dirty="0"/>
              <a:t>with career development practice</a:t>
            </a:r>
            <a:endParaRPr lang="en-US" sz="10900" dirty="0"/>
          </a:p>
          <a:p>
            <a:endParaRPr lang="en-US" sz="9600" dirty="0"/>
          </a:p>
          <a:p>
            <a:endParaRPr lang="en-US" dirty="0"/>
          </a:p>
          <a:p>
            <a:endParaRPr lang="en-US" dirty="0"/>
          </a:p>
        </p:txBody>
      </p:sp>
      <p:sp>
        <p:nvSpPr>
          <p:cNvPr id="41" name="Text Placeholder 40"/>
          <p:cNvSpPr>
            <a:spLocks noGrp="1"/>
          </p:cNvSpPr>
          <p:nvPr>
            <p:ph type="body" sz="quarter" idx="19"/>
          </p:nvPr>
        </p:nvSpPr>
        <p:spPr>
          <a:xfrm>
            <a:off x="1241194" y="5946934"/>
            <a:ext cx="19873827" cy="1790672"/>
          </a:xfrm>
          <a:prstGeom prst="rect">
            <a:avLst/>
          </a:prstGeom>
        </p:spPr>
        <p:txBody>
          <a:bodyPr/>
          <a:lstStyle/>
          <a:p>
            <a:r>
              <a:rPr lang="en-US" sz="4000" dirty="0" smtClean="0"/>
              <a:t>Professor Jenny Bimrose and Gill Frigerio</a:t>
            </a:r>
          </a:p>
          <a:p>
            <a:r>
              <a:rPr lang="en-US" sz="4000" dirty="0" smtClean="0"/>
              <a:t>Address for correspondence: G.Frigerio@warwick.ac.uk</a:t>
            </a:r>
          </a:p>
          <a:p>
            <a:endParaRPr lang="en-US" sz="4000" dirty="0"/>
          </a:p>
          <a:p>
            <a:endParaRPr lang="en-US" dirty="0"/>
          </a:p>
        </p:txBody>
      </p:sp>
      <p:graphicFrame>
        <p:nvGraphicFramePr>
          <p:cNvPr id="8" name="Diagram 7"/>
          <p:cNvGraphicFramePr/>
          <p:nvPr>
            <p:extLst>
              <p:ext uri="{D42A27DB-BD31-4B8C-83A1-F6EECF244321}">
                <p14:modId xmlns:p14="http://schemas.microsoft.com/office/powerpoint/2010/main" val="2487869709"/>
              </p:ext>
            </p:extLst>
          </p:nvPr>
        </p:nvGraphicFramePr>
        <p:xfrm>
          <a:off x="19558126" y="9136775"/>
          <a:ext cx="9741326" cy="95348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1" name="Picture Placeholder 4"/>
          <p:cNvPicPr>
            <a:picLocks noGrp="1" noChangeAspect="1"/>
          </p:cNvPicPr>
          <p:nvPr>
            <p:ph type="pic" sz="quarter" idx="11"/>
          </p:nvPr>
        </p:nvPicPr>
        <p:blipFill>
          <a:blip r:embed="rId9">
            <a:extLst>
              <a:ext uri="{28A0092B-C50C-407E-A947-70E740481C1C}">
                <a14:useLocalDpi xmlns:a14="http://schemas.microsoft.com/office/drawing/2010/main" val="0"/>
              </a:ext>
            </a:extLst>
          </a:blip>
          <a:srcRect l="21270" r="21270"/>
          <a:stretch>
            <a:fillRect/>
          </a:stretch>
        </p:blipFill>
        <p:spPr>
          <a:xfrm>
            <a:off x="19507326" y="30617293"/>
            <a:ext cx="9741331" cy="9534812"/>
          </a:xfrm>
        </p:spPr>
      </p:pic>
    </p:spTree>
    <p:extLst>
      <p:ext uri="{BB962C8B-B14F-4D97-AF65-F5344CB8AC3E}">
        <p14:creationId xmlns:p14="http://schemas.microsoft.com/office/powerpoint/2010/main" val="1418312334"/>
      </p:ext>
    </p:extLst>
  </p:cSld>
  <p:clrMapOvr>
    <a:masterClrMapping/>
  </p:clrMapOvr>
  <p:timing>
    <p:tnLst>
      <p:par>
        <p:cTn id="1" dur="indefinite" restart="never" nodeType="tmRoot"/>
      </p:par>
    </p:tnLst>
  </p:timing>
</p:sld>
</file>

<file path=ppt/theme/theme1.xml><?xml version="1.0" encoding="utf-8"?>
<a:theme xmlns:a="http://schemas.openxmlformats.org/drawingml/2006/main" name="window layout 1">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742</TotalTime>
  <Words>1097</Words>
  <Application>Microsoft Office PowerPoint</Application>
  <PresentationFormat>Custom</PresentationFormat>
  <Paragraphs>43</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window layout 1</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jane</cp:lastModifiedBy>
  <cp:revision>85</cp:revision>
  <dcterms:created xsi:type="dcterms:W3CDTF">2017-07-31T15:54:15Z</dcterms:created>
  <dcterms:modified xsi:type="dcterms:W3CDTF">2019-09-11T14:58:52Z</dcterms:modified>
</cp:coreProperties>
</file>