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6DC3-BBF8-5908-A446-D42F173AD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11247-10D9-C682-83F5-162FF249E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DEF07-CBF2-88C8-5B6F-103FB65B2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884F9-1C1E-D86D-19A8-F65FF1B9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262F0-7375-59C4-72F7-72A9804F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0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06289-337A-EE23-1F18-6CD5BA59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EB3C8-C2BA-BBA3-A3B5-92DCEF288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FE86D-4AD1-374F-A22A-BD73CAD0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7C2B0-62AA-E8AD-954A-24442D25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5BEA3-C1EA-4C22-1B0F-3B6FA3851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7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25DE57-AC49-1356-9992-16D5A70E9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65585-BC50-D046-67E8-5B46812B4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62BD7-3C3A-2C7E-BFB4-15B17F23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0B94F-C248-6AB3-82D2-CCB112258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8F6D7-5EA0-A06F-D68A-0AF9615F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9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6C6C7-DEA6-517D-8C03-31969CE33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B4003-9DFC-CA12-4032-557986A52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B1EB7-F3C8-641D-1176-ABA007C3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F856F-8507-B79A-0C27-682E02E5E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7570E-56F5-64B3-25FE-9523F53B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0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AFA9-7D9F-4F14-6F1F-8A1FF8B21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DF3DF-BC91-80E7-9A75-6E86E53A5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4ED7A-1C91-7100-61E3-411BE5D7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BC0BF-D68A-E13D-AB7C-A3E97A24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4368E-8DBF-F265-61AF-82BF7F8D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17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188B-810C-0A28-859A-89371952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435EC-9C98-435D-F862-58CB7F4F2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D4440-D0E3-B205-985B-0ED4557E0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E4791-649D-62D5-7730-B8793072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42D16-647D-25A4-450E-C0A6B3ED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A24B3-4156-8BEF-1B37-58933F28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81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6-7FF0-AFD1-F1FD-4B96AFB7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17BC9-2059-48BB-B7A3-FD164CE6D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287F8-2B31-F178-DEC1-FBAB7145A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299E29-EC72-2C83-3D0D-DD6D618BC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43D7F7-9B95-7DE0-AE51-EF4546F6F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61DB4-F49F-57B0-8713-35033FD7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445F1-41CB-F99B-2C86-7E951348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90C2B-7FB0-C125-FE33-320EBB8F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87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2C05-A1EC-DBCD-6F65-80CE30BEA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C5677-8818-A519-1DAB-385DE660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CE5210-8726-962B-4C17-31EE9670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5897E-233E-E73C-284E-2A3CD7BD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22F08-7E2A-507D-BAB8-7446870AE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DC859-5F33-64E6-D3AF-A41402A40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3FE7E-3E93-E6EE-3E84-21C3DA83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9CA5-1ED1-E506-7C74-F8CD7C6A7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1D7D6-D71B-D9D9-92FC-0D8622238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6553A-9BF6-B64D-BD5E-BC8C0D0E4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1BDC6-772E-351D-37EB-30521C925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C79F3-6380-8FFC-0FF3-423FB1B0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03A51-B797-7781-DC4F-5ADD4817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5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B0CB8-28F2-60DE-445E-0FA0858C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D33316-8EF2-7B4C-F8A3-682C06409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3D2A4-A245-BB4A-7A45-BA696AEC0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089A5-0DAE-D440-A28A-16691952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17E1C-8B68-9D38-5CC1-2C14C940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D1B3B-7BF5-C04F-08A1-0A82E03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15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993EC-8559-F08F-CE32-C5A7687F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97F21-32F4-EBB3-2312-24842EBEE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AA8C1-BACE-A952-C39D-E627BE501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33BD-7026-40DD-909F-02B98617154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D9BE5-C9ED-1C15-0997-02F17D064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BB371-7263-BF75-7FF4-C5F4AA7D0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4BABC-0939-4E06-A8E5-00AAB1711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6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CC1D5A3-C182-9AE0-C45D-16FB28236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76521"/>
            <a:ext cx="9144000" cy="4459856"/>
          </a:xfrm>
        </p:spPr>
        <p:txBody>
          <a:bodyPr>
            <a:normAutofit/>
          </a:bodyPr>
          <a:lstStyle/>
          <a:p>
            <a:r>
              <a:rPr lang="en-GB" sz="2800" dirty="0"/>
              <a:t>In Careers, Magpies 1 have been discussing possible jobs for the future, how you can access these jobs regarding the relevant qualifications and looking into a standard working day in some of these roles too. As a class we discuss the skills needed to be able to work as part of an effective team in the workplace, and important components for a CV and covering letter.</a:t>
            </a:r>
          </a:p>
          <a:p>
            <a:r>
              <a:rPr lang="en-GB" sz="2800" dirty="0"/>
              <a:t>As a class we discuss current skills we have and how they can be implemented into the workplace.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F523CC-2684-59B4-A802-B91A81D218D3}"/>
              </a:ext>
            </a:extLst>
          </p:cNvPr>
          <p:cNvSpPr/>
          <p:nvPr/>
        </p:nvSpPr>
        <p:spPr>
          <a:xfrm>
            <a:off x="4924942" y="180013"/>
            <a:ext cx="2342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Careers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17CAC8-5AE2-8F51-BD36-1029B7099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5564" cy="15427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31EE19-7172-0ABE-E9BD-2D5A47C29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9138" y="5055798"/>
            <a:ext cx="2342862" cy="180220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619F2D4-361D-93D8-373D-76122730E4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84474"/>
            <a:ext cx="2919371" cy="1673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F8BBF4-CD85-A07A-B161-65C57A0905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36038" y="0"/>
            <a:ext cx="2055962" cy="15427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B8AE1D-ED45-DD78-E0CA-DCC04CED3B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4942" y="5143500"/>
            <a:ext cx="26860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4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Brown</dc:creator>
  <cp:lastModifiedBy>Marion Brown</cp:lastModifiedBy>
  <cp:revision>2</cp:revision>
  <dcterms:created xsi:type="dcterms:W3CDTF">2023-12-08T15:35:44Z</dcterms:created>
  <dcterms:modified xsi:type="dcterms:W3CDTF">2023-12-14T15:35:53Z</dcterms:modified>
</cp:coreProperties>
</file>