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42803763" cy="3027521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660274-991B-AFEB-6031-FB6142DF8D4C}" v="23" dt="2025-12-01T11:37:23.957"/>
    <p1510:client id="{ADDC9FFA-DF18-B811-80EE-62E29A41937A}" v="10" dt="2025-12-01T08:03:10.381"/>
    <p1510:client id="{B28CB90B-FB46-3C11-06A3-F2450A6ED1FE}" v="421" dt="2025-11-30T19:29:24.8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56071" y="807335"/>
            <a:ext cx="41091612" cy="2866053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96926" y="3895323"/>
            <a:ext cx="34992076" cy="12917424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26488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01835" y="17082829"/>
            <a:ext cx="30782267" cy="6128170"/>
          </a:xfrm>
        </p:spPr>
        <p:txBody>
          <a:bodyPr>
            <a:normAutofit/>
          </a:bodyPr>
          <a:lstStyle>
            <a:lvl1pPr marL="0" indent="0" algn="ctr">
              <a:spcBef>
                <a:spcPts val="4415"/>
              </a:spcBef>
              <a:buNone/>
              <a:defRPr sz="7946">
                <a:solidFill>
                  <a:srgbClr val="FFFFFF"/>
                </a:solidFill>
              </a:defRPr>
            </a:lvl1pPr>
            <a:lvl2pPr marL="1513766" indent="0" algn="ctr">
              <a:buNone/>
              <a:defRPr sz="7946"/>
            </a:lvl2pPr>
            <a:lvl3pPr marL="3027533" indent="0" algn="ctr">
              <a:buNone/>
              <a:defRPr sz="7946"/>
            </a:lvl3pPr>
            <a:lvl4pPr marL="4541299" indent="0" algn="ctr">
              <a:buNone/>
              <a:defRPr sz="6622"/>
            </a:lvl4pPr>
            <a:lvl5pPr marL="6055065" indent="0" algn="ctr">
              <a:buNone/>
              <a:defRPr sz="6622"/>
            </a:lvl5pPr>
            <a:lvl6pPr marL="7568832" indent="0" algn="ctr">
              <a:buNone/>
              <a:defRPr sz="6622"/>
            </a:lvl6pPr>
            <a:lvl7pPr marL="9082598" indent="0" algn="ctr">
              <a:buNone/>
              <a:defRPr sz="6622"/>
            </a:lvl7pPr>
            <a:lvl8pPr marL="10596364" indent="0" algn="ctr">
              <a:buNone/>
              <a:defRPr sz="6622"/>
            </a:lvl8pPr>
            <a:lvl9pPr marL="12110131" indent="0" algn="ctr">
              <a:buNone/>
              <a:defRPr sz="6622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CBD7C4A-7C82-4931-BBE8-EAB1E6D5BEC7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C61F20-EC59-442B-B01C-A323E2BD0A9C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6946696" y="16483172"/>
            <a:ext cx="28892545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8515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7C4A-7C82-4931-BBE8-EAB1E6D5BEC7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61F20-EC59-442B-B01C-A323E2BD0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255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3363913"/>
            <a:ext cx="8159467" cy="238837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12855" y="3363913"/>
            <a:ext cx="26083543" cy="238837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7C4A-7C82-4931-BBE8-EAB1E6D5BEC7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61F20-EC59-442B-B01C-A323E2BD0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134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4415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7C4A-7C82-4931-BBE8-EAB1E6D5BEC7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61F20-EC59-442B-B01C-A323E2BD0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1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442" y="5180845"/>
            <a:ext cx="34992076" cy="12917424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26488" b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03228" y="18340475"/>
            <a:ext cx="30786607" cy="6020635"/>
          </a:xfrm>
        </p:spPr>
        <p:txBody>
          <a:bodyPr anchor="t">
            <a:normAutofit/>
          </a:bodyPr>
          <a:lstStyle>
            <a:lvl1pPr marL="0" indent="0" algn="ctr">
              <a:buNone/>
              <a:defRPr sz="7946">
                <a:solidFill>
                  <a:schemeClr val="accent1"/>
                </a:solidFill>
              </a:defRPr>
            </a:lvl1pPr>
            <a:lvl2pPr marL="1513766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2pPr>
            <a:lvl3pPr marL="3027533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3pPr>
            <a:lvl4pPr marL="4541299" indent="0">
              <a:buNone/>
              <a:defRPr sz="4635">
                <a:solidFill>
                  <a:schemeClr val="tx1">
                    <a:tint val="75000"/>
                  </a:schemeClr>
                </a:solidFill>
              </a:defRPr>
            </a:lvl4pPr>
            <a:lvl5pPr marL="6055065" indent="0">
              <a:buNone/>
              <a:defRPr sz="4635">
                <a:solidFill>
                  <a:schemeClr val="tx1">
                    <a:tint val="75000"/>
                  </a:schemeClr>
                </a:solidFill>
              </a:defRPr>
            </a:lvl5pPr>
            <a:lvl6pPr marL="7568832" indent="0">
              <a:buNone/>
              <a:defRPr sz="4635">
                <a:solidFill>
                  <a:schemeClr val="tx1">
                    <a:tint val="75000"/>
                  </a:schemeClr>
                </a:solidFill>
              </a:defRPr>
            </a:lvl6pPr>
            <a:lvl7pPr marL="9082598" indent="0">
              <a:buNone/>
              <a:defRPr sz="4635">
                <a:solidFill>
                  <a:schemeClr val="tx1">
                    <a:tint val="75000"/>
                  </a:schemeClr>
                </a:solidFill>
              </a:defRPr>
            </a:lvl7pPr>
            <a:lvl8pPr marL="10596364" indent="0">
              <a:buNone/>
              <a:defRPr sz="4635">
                <a:solidFill>
                  <a:schemeClr val="tx1">
                    <a:tint val="75000"/>
                  </a:schemeClr>
                </a:solidFill>
              </a:defRPr>
            </a:lvl8pPr>
            <a:lvl9pPr marL="12110131" indent="0">
              <a:buNone/>
              <a:defRPr sz="46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7C4A-7C82-4931-BBE8-EAB1E6D5BEC7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61F20-EC59-442B-B01C-A323E2BD0A9C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6955614" y="17748426"/>
            <a:ext cx="2889254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38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12853" y="9082560"/>
            <a:ext cx="16693468" cy="17761458"/>
          </a:xfrm>
        </p:spPr>
        <p:txBody>
          <a:bodyPr/>
          <a:lstStyle>
            <a:lvl1pPr>
              <a:defRPr sz="7284"/>
            </a:lvl1pPr>
            <a:lvl2pPr>
              <a:defRPr sz="6622"/>
            </a:lvl2pPr>
            <a:lvl3pPr>
              <a:defRPr sz="5960"/>
            </a:lvl3pPr>
            <a:lvl4pPr>
              <a:defRPr sz="5298"/>
            </a:lvl4pPr>
            <a:lvl5pPr>
              <a:defRPr sz="5298"/>
            </a:lvl5pPr>
            <a:lvl6pPr>
              <a:defRPr sz="5298"/>
            </a:lvl6pPr>
            <a:lvl7pPr>
              <a:defRPr sz="5298"/>
            </a:lvl7pPr>
            <a:lvl8pPr>
              <a:defRPr sz="5298"/>
            </a:lvl8pPr>
            <a:lvl9pPr>
              <a:defRPr sz="52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04378" y="9082564"/>
            <a:ext cx="16693468" cy="17761458"/>
          </a:xfrm>
        </p:spPr>
        <p:txBody>
          <a:bodyPr/>
          <a:lstStyle>
            <a:lvl1pPr>
              <a:defRPr sz="7284"/>
            </a:lvl1pPr>
            <a:lvl2pPr>
              <a:defRPr sz="6622"/>
            </a:lvl2pPr>
            <a:lvl3pPr>
              <a:defRPr sz="5960"/>
            </a:lvl3pPr>
            <a:lvl4pPr>
              <a:defRPr sz="5298"/>
            </a:lvl4pPr>
            <a:lvl5pPr>
              <a:defRPr sz="5298"/>
            </a:lvl5pPr>
            <a:lvl6pPr>
              <a:defRPr sz="5298"/>
            </a:lvl6pPr>
            <a:lvl7pPr>
              <a:defRPr sz="5298"/>
            </a:lvl7pPr>
            <a:lvl8pPr>
              <a:defRPr sz="5298"/>
            </a:lvl8pPr>
            <a:lvl9pPr>
              <a:defRPr sz="52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7C4A-7C82-4931-BBE8-EAB1E6D5BEC7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61F20-EC59-442B-B01C-A323E2BD0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107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12853" y="8835837"/>
            <a:ext cx="16693468" cy="343119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7946" b="1"/>
            </a:lvl1pPr>
            <a:lvl2pPr marL="1513766" indent="0">
              <a:buNone/>
              <a:defRPr sz="6622" b="1"/>
            </a:lvl2pPr>
            <a:lvl3pPr marL="3027533" indent="0">
              <a:buNone/>
              <a:defRPr sz="5960" b="1"/>
            </a:lvl3pPr>
            <a:lvl4pPr marL="4541299" indent="0">
              <a:buNone/>
              <a:defRPr sz="5298" b="1"/>
            </a:lvl4pPr>
            <a:lvl5pPr marL="6055065" indent="0">
              <a:buNone/>
              <a:defRPr sz="5298" b="1"/>
            </a:lvl5pPr>
            <a:lvl6pPr marL="7568832" indent="0">
              <a:buNone/>
              <a:defRPr sz="5298" b="1"/>
            </a:lvl6pPr>
            <a:lvl7pPr marL="9082598" indent="0">
              <a:buNone/>
              <a:defRPr sz="5298" b="1"/>
            </a:lvl7pPr>
            <a:lvl8pPr marL="10596364" indent="0">
              <a:buNone/>
              <a:defRPr sz="5298" b="1"/>
            </a:lvl8pPr>
            <a:lvl9pPr marL="12110131" indent="0">
              <a:buNone/>
              <a:defRPr sz="52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12853" y="12014214"/>
            <a:ext cx="16693468" cy="14935772"/>
          </a:xfrm>
        </p:spPr>
        <p:txBody>
          <a:bodyPr/>
          <a:lstStyle>
            <a:lvl1pPr>
              <a:defRPr sz="7284"/>
            </a:lvl1pPr>
            <a:lvl2pPr>
              <a:defRPr sz="6622"/>
            </a:lvl2pPr>
            <a:lvl3pPr>
              <a:defRPr sz="5960"/>
            </a:lvl3pPr>
            <a:lvl4pPr>
              <a:defRPr sz="5298"/>
            </a:lvl4pPr>
            <a:lvl5pPr>
              <a:defRPr sz="5298"/>
            </a:lvl5pPr>
            <a:lvl6pPr>
              <a:defRPr sz="5298"/>
            </a:lvl6pPr>
            <a:lvl7pPr>
              <a:defRPr sz="5298"/>
            </a:lvl7pPr>
            <a:lvl8pPr>
              <a:defRPr sz="5298"/>
            </a:lvl8pPr>
            <a:lvl9pPr>
              <a:defRPr sz="52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009859" y="8824893"/>
            <a:ext cx="16693468" cy="343119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7946" b="1"/>
            </a:lvl1pPr>
            <a:lvl2pPr marL="1513766" indent="0">
              <a:buNone/>
              <a:defRPr sz="6622" b="1"/>
            </a:lvl2pPr>
            <a:lvl3pPr marL="3027533" indent="0">
              <a:buNone/>
              <a:defRPr sz="5960" b="1"/>
            </a:lvl3pPr>
            <a:lvl4pPr marL="4541299" indent="0">
              <a:buNone/>
              <a:defRPr sz="5298" b="1"/>
            </a:lvl4pPr>
            <a:lvl5pPr marL="6055065" indent="0">
              <a:buNone/>
              <a:defRPr sz="5298" b="1"/>
            </a:lvl5pPr>
            <a:lvl6pPr marL="7568832" indent="0">
              <a:buNone/>
              <a:defRPr sz="5298" b="1"/>
            </a:lvl6pPr>
            <a:lvl7pPr marL="9082598" indent="0">
              <a:buNone/>
              <a:defRPr sz="5298" b="1"/>
            </a:lvl7pPr>
            <a:lvl8pPr marL="10596364" indent="0">
              <a:buNone/>
              <a:defRPr sz="5298" b="1"/>
            </a:lvl8pPr>
            <a:lvl9pPr marL="12110131" indent="0">
              <a:buNone/>
              <a:defRPr sz="52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009859" y="12004674"/>
            <a:ext cx="16693468" cy="14935772"/>
          </a:xfrm>
        </p:spPr>
        <p:txBody>
          <a:bodyPr/>
          <a:lstStyle>
            <a:lvl1pPr>
              <a:defRPr sz="7284"/>
            </a:lvl1pPr>
            <a:lvl2pPr>
              <a:defRPr sz="6622"/>
            </a:lvl2pPr>
            <a:lvl3pPr>
              <a:defRPr sz="5960"/>
            </a:lvl3pPr>
            <a:lvl4pPr>
              <a:defRPr sz="5298"/>
            </a:lvl4pPr>
            <a:lvl5pPr>
              <a:defRPr sz="5298"/>
            </a:lvl5pPr>
            <a:lvl6pPr>
              <a:defRPr sz="5298"/>
            </a:lvl6pPr>
            <a:lvl7pPr>
              <a:defRPr sz="5298"/>
            </a:lvl7pPr>
            <a:lvl8pPr>
              <a:defRPr sz="5298"/>
            </a:lvl8pPr>
            <a:lvl9pPr>
              <a:defRPr sz="52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7C4A-7C82-4931-BBE8-EAB1E6D5BEC7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61F20-EC59-442B-B01C-A323E2BD0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725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7C4A-7C82-4931-BBE8-EAB1E6D5BEC7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61F20-EC59-442B-B01C-A323E2BD0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43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7C4A-7C82-4931-BBE8-EAB1E6D5BEC7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61F20-EC59-442B-B01C-A323E2BD0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807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2853" y="4844034"/>
            <a:ext cx="13269167" cy="7669721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13244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29634" y="4844034"/>
            <a:ext cx="19424773" cy="2058714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12853" y="12513755"/>
            <a:ext cx="13269167" cy="1291742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3532"/>
              </a:spcBef>
              <a:buNone/>
              <a:defRPr sz="5629"/>
            </a:lvl1pPr>
            <a:lvl2pPr marL="1513766" indent="0">
              <a:buNone/>
              <a:defRPr sz="3973"/>
            </a:lvl2pPr>
            <a:lvl3pPr marL="3027533" indent="0">
              <a:buNone/>
              <a:defRPr sz="3311"/>
            </a:lvl3pPr>
            <a:lvl4pPr marL="4541299" indent="0">
              <a:buNone/>
              <a:defRPr sz="2980"/>
            </a:lvl4pPr>
            <a:lvl5pPr marL="6055065" indent="0">
              <a:buNone/>
              <a:defRPr sz="2980"/>
            </a:lvl5pPr>
            <a:lvl6pPr marL="7568832" indent="0">
              <a:buNone/>
              <a:defRPr sz="2980"/>
            </a:lvl6pPr>
            <a:lvl7pPr marL="9082598" indent="0">
              <a:buNone/>
              <a:defRPr sz="2980"/>
            </a:lvl7pPr>
            <a:lvl8pPr marL="10596364" indent="0">
              <a:buNone/>
              <a:defRPr sz="2980"/>
            </a:lvl8pPr>
            <a:lvl9pPr marL="12110131" indent="0">
              <a:buNone/>
              <a:defRPr sz="29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7C4A-7C82-4931-BBE8-EAB1E6D5BEC7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61F20-EC59-442B-B01C-A323E2BD0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69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2853" y="4844034"/>
            <a:ext cx="13269167" cy="7669721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13244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813750" y="4722931"/>
            <a:ext cx="19930633" cy="20506415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9271"/>
            </a:lvl1pPr>
            <a:lvl2pPr marL="1513766" indent="0">
              <a:buNone/>
              <a:defRPr sz="9271"/>
            </a:lvl2pPr>
            <a:lvl3pPr marL="3027533" indent="0">
              <a:buNone/>
              <a:defRPr sz="7946"/>
            </a:lvl3pPr>
            <a:lvl4pPr marL="4541299" indent="0">
              <a:buNone/>
              <a:defRPr sz="6622"/>
            </a:lvl4pPr>
            <a:lvl5pPr marL="6055065" indent="0">
              <a:buNone/>
              <a:defRPr sz="6622"/>
            </a:lvl5pPr>
            <a:lvl6pPr marL="7568832" indent="0">
              <a:buNone/>
              <a:defRPr sz="6622"/>
            </a:lvl6pPr>
            <a:lvl7pPr marL="9082598" indent="0">
              <a:buNone/>
              <a:defRPr sz="6622"/>
            </a:lvl7pPr>
            <a:lvl8pPr marL="10596364" indent="0">
              <a:buNone/>
              <a:defRPr sz="6622"/>
            </a:lvl8pPr>
            <a:lvl9pPr marL="12110131" indent="0">
              <a:buNone/>
              <a:defRPr sz="6622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12853" y="12513755"/>
            <a:ext cx="13269167" cy="1271558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3532"/>
              </a:spcBef>
              <a:buNone/>
              <a:defRPr sz="5629"/>
            </a:lvl1pPr>
            <a:lvl2pPr marL="1513766" indent="0">
              <a:buNone/>
              <a:defRPr sz="3973"/>
            </a:lvl2pPr>
            <a:lvl3pPr marL="3027533" indent="0">
              <a:buNone/>
              <a:defRPr sz="3311"/>
            </a:lvl3pPr>
            <a:lvl4pPr marL="4541299" indent="0">
              <a:buNone/>
              <a:defRPr sz="2980"/>
            </a:lvl4pPr>
            <a:lvl5pPr marL="6055065" indent="0">
              <a:buNone/>
              <a:defRPr sz="2980"/>
            </a:lvl5pPr>
            <a:lvl6pPr marL="7568832" indent="0">
              <a:buNone/>
              <a:defRPr sz="2980"/>
            </a:lvl6pPr>
            <a:lvl7pPr marL="9082598" indent="0">
              <a:buNone/>
              <a:defRPr sz="2980"/>
            </a:lvl7pPr>
            <a:lvl8pPr marL="10596364" indent="0">
              <a:buNone/>
              <a:defRPr sz="2980"/>
            </a:lvl8pPr>
            <a:lvl9pPr marL="12110131" indent="0">
              <a:buNone/>
              <a:defRPr sz="29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7C4A-7C82-4931-BBE8-EAB1E6D5BEC7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61F20-EC59-442B-B01C-A323E2BD0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907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56076" y="807339"/>
            <a:ext cx="41091612" cy="28660535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12853" y="2691130"/>
            <a:ext cx="34671048" cy="5987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12860" y="9082564"/>
            <a:ext cx="34661747" cy="17828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12839" y="27475614"/>
            <a:ext cx="8176932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415">
                <a:solidFill>
                  <a:schemeClr val="accent1"/>
                </a:solidFill>
              </a:defRPr>
            </a:lvl1pPr>
          </a:lstStyle>
          <a:p>
            <a:fld id="{BCBD7C4A-7C82-4931-BBE8-EAB1E6D5BEC7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864700" y="27475614"/>
            <a:ext cx="16563198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415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54187" y="27475614"/>
            <a:ext cx="599020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415">
                <a:solidFill>
                  <a:schemeClr val="accent1"/>
                </a:solidFill>
              </a:defRPr>
            </a:lvl1pPr>
          </a:lstStyle>
          <a:p>
            <a:fld id="{C1C61F20-EC59-442B-B01C-A323E2BD0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425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027533" rtl="0" eaLnBrk="1" latinLnBrk="0" hangingPunct="1">
        <a:lnSpc>
          <a:spcPct val="90000"/>
        </a:lnSpc>
        <a:spcBef>
          <a:spcPct val="0"/>
        </a:spcBef>
        <a:buNone/>
        <a:defRPr sz="17658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756883" indent="-605507" algn="l" defTabSz="3027533" rtl="0" eaLnBrk="1" latinLnBrk="0" hangingPunct="1">
        <a:lnSpc>
          <a:spcPct val="90000"/>
        </a:lnSpc>
        <a:spcBef>
          <a:spcPts val="4415"/>
        </a:spcBef>
        <a:buClr>
          <a:schemeClr val="accent1"/>
        </a:buClr>
        <a:buSzPct val="80000"/>
        <a:buFont typeface="Corbel" pitchFamily="34" charset="0"/>
        <a:buChar char="•"/>
        <a:defRPr sz="8829" kern="1200">
          <a:solidFill>
            <a:schemeClr val="accent1"/>
          </a:solidFill>
          <a:latin typeface="+mn-lt"/>
          <a:ea typeface="+mn-ea"/>
          <a:cs typeface="+mn-cs"/>
        </a:defRPr>
      </a:lvl1pPr>
      <a:lvl2pPr marL="1513766" indent="-605507" algn="l" defTabSz="3027533" rtl="0" eaLnBrk="1" latinLnBrk="0" hangingPunct="1">
        <a:lnSpc>
          <a:spcPct val="90000"/>
        </a:lnSpc>
        <a:spcBef>
          <a:spcPts val="662"/>
        </a:spcBef>
        <a:spcAft>
          <a:spcPts val="1324"/>
        </a:spcAft>
        <a:buClr>
          <a:schemeClr val="accent1"/>
        </a:buClr>
        <a:buSzPct val="80000"/>
        <a:buFont typeface="Corbel" pitchFamily="34" charset="0"/>
        <a:buChar char="•"/>
        <a:defRPr sz="7946" kern="1200">
          <a:solidFill>
            <a:schemeClr val="accent1"/>
          </a:solidFill>
          <a:latin typeface="+mn-lt"/>
          <a:ea typeface="+mn-ea"/>
          <a:cs typeface="+mn-cs"/>
        </a:defRPr>
      </a:lvl2pPr>
      <a:lvl3pPr marL="2422026" indent="-605507" algn="l" defTabSz="3027533" rtl="0" eaLnBrk="1" latinLnBrk="0" hangingPunct="1">
        <a:lnSpc>
          <a:spcPct val="90000"/>
        </a:lnSpc>
        <a:spcBef>
          <a:spcPts val="662"/>
        </a:spcBef>
        <a:spcAft>
          <a:spcPts val="1324"/>
        </a:spcAft>
        <a:buClr>
          <a:schemeClr val="accent1"/>
        </a:buClr>
        <a:buSzPct val="80000"/>
        <a:buFont typeface="Corbel" pitchFamily="34" charset="0"/>
        <a:buChar char="•"/>
        <a:defRPr sz="7063" kern="1200">
          <a:solidFill>
            <a:schemeClr val="accent1"/>
          </a:solidFill>
          <a:latin typeface="+mn-lt"/>
          <a:ea typeface="+mn-ea"/>
          <a:cs typeface="+mn-cs"/>
        </a:defRPr>
      </a:lvl3pPr>
      <a:lvl4pPr marL="3330286" indent="-605507" algn="l" defTabSz="3027533" rtl="0" eaLnBrk="1" latinLnBrk="0" hangingPunct="1">
        <a:lnSpc>
          <a:spcPct val="90000"/>
        </a:lnSpc>
        <a:spcBef>
          <a:spcPts val="662"/>
        </a:spcBef>
        <a:spcAft>
          <a:spcPts val="1324"/>
        </a:spcAft>
        <a:buClr>
          <a:schemeClr val="accent1"/>
        </a:buClr>
        <a:buSzPct val="80000"/>
        <a:buFont typeface="Corbel" pitchFamily="34" charset="0"/>
        <a:buChar char="•"/>
        <a:defRPr sz="6180" kern="1200">
          <a:solidFill>
            <a:schemeClr val="accent1"/>
          </a:solidFill>
          <a:latin typeface="+mn-lt"/>
          <a:ea typeface="+mn-ea"/>
          <a:cs typeface="+mn-cs"/>
        </a:defRPr>
      </a:lvl4pPr>
      <a:lvl5pPr marL="4061962" indent="-605507" algn="l" defTabSz="3027533" rtl="0" eaLnBrk="1" latinLnBrk="0" hangingPunct="1">
        <a:lnSpc>
          <a:spcPct val="90000"/>
        </a:lnSpc>
        <a:spcBef>
          <a:spcPts val="662"/>
        </a:spcBef>
        <a:spcAft>
          <a:spcPts val="1324"/>
        </a:spcAft>
        <a:buClr>
          <a:schemeClr val="accent1"/>
        </a:buClr>
        <a:buSzPct val="80000"/>
        <a:buFont typeface="Corbel" pitchFamily="34" charset="0"/>
        <a:buChar char="•"/>
        <a:defRPr sz="6180" kern="1200">
          <a:solidFill>
            <a:schemeClr val="accent1"/>
          </a:solidFill>
          <a:latin typeface="+mn-lt"/>
          <a:ea typeface="+mn-ea"/>
          <a:cs typeface="+mn-cs"/>
        </a:defRPr>
      </a:lvl5pPr>
      <a:lvl6pPr marL="4856060" indent="-756883" algn="l" defTabSz="3027533" rtl="0" eaLnBrk="1" latinLnBrk="0" hangingPunct="1">
        <a:lnSpc>
          <a:spcPct val="90000"/>
        </a:lnSpc>
        <a:spcBef>
          <a:spcPts val="662"/>
        </a:spcBef>
        <a:spcAft>
          <a:spcPts val="1324"/>
        </a:spcAft>
        <a:buClr>
          <a:schemeClr val="accent1"/>
        </a:buClr>
        <a:buSzPct val="80000"/>
        <a:buFont typeface="Corbel" pitchFamily="34" charset="0"/>
        <a:buChar char="•"/>
        <a:defRPr sz="6180" kern="1200">
          <a:solidFill>
            <a:schemeClr val="accent1"/>
          </a:solidFill>
          <a:latin typeface="+mn-lt"/>
          <a:ea typeface="+mn-ea"/>
          <a:cs typeface="+mn-cs"/>
        </a:defRPr>
      </a:lvl6pPr>
      <a:lvl7pPr marL="5738980" indent="-756883" algn="l" defTabSz="3027533" rtl="0" eaLnBrk="1" latinLnBrk="0" hangingPunct="1">
        <a:lnSpc>
          <a:spcPct val="90000"/>
        </a:lnSpc>
        <a:spcBef>
          <a:spcPts val="662"/>
        </a:spcBef>
        <a:spcAft>
          <a:spcPts val="1324"/>
        </a:spcAft>
        <a:buClr>
          <a:schemeClr val="accent1"/>
        </a:buClr>
        <a:buSzPct val="80000"/>
        <a:buFont typeface="Corbel" pitchFamily="34" charset="0"/>
        <a:buChar char="•"/>
        <a:defRPr sz="6180" kern="1200">
          <a:solidFill>
            <a:schemeClr val="accent1"/>
          </a:solidFill>
          <a:latin typeface="+mn-lt"/>
          <a:ea typeface="+mn-ea"/>
          <a:cs typeface="+mn-cs"/>
        </a:defRPr>
      </a:lvl7pPr>
      <a:lvl8pPr marL="6621900" indent="-756883" algn="l" defTabSz="3027533" rtl="0" eaLnBrk="1" latinLnBrk="0" hangingPunct="1">
        <a:lnSpc>
          <a:spcPct val="90000"/>
        </a:lnSpc>
        <a:spcBef>
          <a:spcPts val="662"/>
        </a:spcBef>
        <a:spcAft>
          <a:spcPts val="1324"/>
        </a:spcAft>
        <a:buClr>
          <a:schemeClr val="accent1"/>
        </a:buClr>
        <a:buSzPct val="80000"/>
        <a:buFont typeface="Corbel" pitchFamily="34" charset="0"/>
        <a:buChar char="•"/>
        <a:defRPr sz="6180" kern="1200">
          <a:solidFill>
            <a:schemeClr val="accent1"/>
          </a:solidFill>
          <a:latin typeface="+mn-lt"/>
          <a:ea typeface="+mn-ea"/>
          <a:cs typeface="+mn-cs"/>
        </a:defRPr>
      </a:lvl8pPr>
      <a:lvl9pPr marL="7504820" indent="-756883" algn="l" defTabSz="3027533" rtl="0" eaLnBrk="1" latinLnBrk="0" hangingPunct="1">
        <a:lnSpc>
          <a:spcPct val="90000"/>
        </a:lnSpc>
        <a:spcBef>
          <a:spcPts val="662"/>
        </a:spcBef>
        <a:spcAft>
          <a:spcPts val="1324"/>
        </a:spcAft>
        <a:buClr>
          <a:schemeClr val="accent1"/>
        </a:buClr>
        <a:buSzPct val="80000"/>
        <a:buFont typeface="Corbel" pitchFamily="34" charset="0"/>
        <a:buChar char="•"/>
        <a:defRPr sz="618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533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66" algn="l" defTabSz="3027533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533" algn="l" defTabSz="3027533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99" algn="l" defTabSz="3027533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5065" algn="l" defTabSz="3027533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832" algn="l" defTabSz="3027533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598" algn="l" defTabSz="3027533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364" algn="l" defTabSz="3027533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10131" algn="l" defTabSz="3027533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0C3D44-1320-AB2D-F820-7B37EF837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0853" y="1548130"/>
            <a:ext cx="37782847" cy="4014470"/>
          </a:xfrm>
        </p:spPr>
        <p:txBody>
          <a:bodyPr>
            <a:normAutofit/>
          </a:bodyPr>
          <a:lstStyle/>
          <a:p>
            <a:pPr algn="ctr"/>
            <a:r>
              <a:rPr lang="en-GB" sz="9600" b="1" dirty="0">
                <a:solidFill>
                  <a:srgbClr val="CC0066"/>
                </a:solidFill>
              </a:rPr>
              <a:t>DORKING PCN EDUCATION ACTIVITY 2025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ED95352-6D82-E4C1-8A5F-73A3EC0F7A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72982" y="2000180"/>
            <a:ext cx="4079928" cy="267634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ED031B2-9FC5-4A65-21B1-F29A9429B0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5109" y="2012495"/>
            <a:ext cx="6457946" cy="274993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93825270-3A73-E306-797D-B294D4D23C50}"/>
              </a:ext>
            </a:extLst>
          </p:cNvPr>
          <p:cNvSpPr txBox="1"/>
          <p:nvPr/>
        </p:nvSpPr>
        <p:spPr>
          <a:xfrm rot="10800000" flipV="1">
            <a:off x="1867240" y="18067600"/>
            <a:ext cx="13525124" cy="114185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7200" b="1" dirty="0">
                <a:solidFill>
                  <a:srgbClr val="0070C0"/>
                </a:solidFill>
              </a:rPr>
              <a:t>DORKING PCN STUDENT CAREERS EVENT OCT 2025</a:t>
            </a:r>
          </a:p>
          <a:p>
            <a:endParaRPr lang="en-GB" sz="7200" b="1" dirty="0">
              <a:solidFill>
                <a:srgbClr val="0070C0"/>
              </a:solidFill>
            </a:endParaRPr>
          </a:p>
          <a:p>
            <a:pPr marL="857250" indent="-857250">
              <a:buFont typeface="Calibri"/>
              <a:buChar char="-"/>
            </a:pPr>
            <a:r>
              <a:rPr lang="en-GB" sz="6400" dirty="0">
                <a:solidFill>
                  <a:srgbClr val="0070C0"/>
                </a:solidFill>
              </a:rPr>
              <a:t>Year 12 students across local schools invited to attend 2 day event to explore NHS career options.  </a:t>
            </a:r>
          </a:p>
          <a:p>
            <a:pPr marL="857250" indent="-857250">
              <a:buFont typeface="Calibri"/>
              <a:buChar char="-"/>
            </a:pPr>
            <a:r>
              <a:rPr lang="en-GB" sz="6400" dirty="0">
                <a:solidFill>
                  <a:srgbClr val="0070C0"/>
                </a:solidFill>
              </a:rPr>
              <a:t>Presentations from HCPs across the PCN.  </a:t>
            </a:r>
            <a:endParaRPr lang="en-GB" sz="6400">
              <a:solidFill>
                <a:srgbClr val="0070C0"/>
              </a:solidFill>
            </a:endParaRPr>
          </a:p>
          <a:p>
            <a:pPr marL="857250" indent="-857250">
              <a:buFont typeface="Calibri"/>
              <a:buChar char="-"/>
            </a:pPr>
            <a:r>
              <a:rPr lang="en-GB" sz="6400" dirty="0">
                <a:solidFill>
                  <a:srgbClr val="0070C0"/>
                </a:solidFill>
              </a:rPr>
              <a:t>24 young people signed-up. Excellent feedback from students.</a:t>
            </a:r>
            <a:endParaRPr lang="en-GB" sz="6400">
              <a:solidFill>
                <a:srgbClr val="0070C0"/>
              </a:solidFill>
            </a:endParaRPr>
          </a:p>
          <a:p>
            <a:endParaRPr lang="en-GB" sz="7200" dirty="0">
              <a:solidFill>
                <a:srgbClr val="00B0F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D73FBFC-162B-707C-3503-3A7CF921AF58}"/>
              </a:ext>
            </a:extLst>
          </p:cNvPr>
          <p:cNvSpPr txBox="1"/>
          <p:nvPr/>
        </p:nvSpPr>
        <p:spPr>
          <a:xfrm>
            <a:off x="13591309" y="6011123"/>
            <a:ext cx="15752618" cy="1338828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7200" b="1" dirty="0">
                <a:solidFill>
                  <a:srgbClr val="00B050"/>
                </a:solidFill>
              </a:rPr>
              <a:t>PCN ACP EDUCATION FORUM</a:t>
            </a:r>
            <a:endParaRPr lang="en-US" b="1">
              <a:solidFill>
                <a:srgbClr val="00B050"/>
              </a:solidFill>
            </a:endParaRPr>
          </a:p>
          <a:p>
            <a:endParaRPr lang="en-GB" sz="7200" b="1" dirty="0">
              <a:solidFill>
                <a:srgbClr val="00B050"/>
              </a:solidFill>
            </a:endParaRPr>
          </a:p>
          <a:p>
            <a:pPr marL="857250" indent="-857250">
              <a:buFont typeface="Calibri"/>
              <a:buChar char="-"/>
            </a:pPr>
            <a:r>
              <a:rPr lang="en-GB" sz="7200" b="1" dirty="0">
                <a:solidFill>
                  <a:srgbClr val="00B050"/>
                </a:solidFill>
              </a:rPr>
              <a:t>Monthly meetings for the PCNs allied health professional, including first contact practitioners, advanced clinical practitioners and ARRS roles.</a:t>
            </a:r>
          </a:p>
          <a:p>
            <a:endParaRPr lang="en-GB" sz="7200" b="1" dirty="0">
              <a:solidFill>
                <a:srgbClr val="00B050"/>
              </a:solidFill>
            </a:endParaRPr>
          </a:p>
          <a:p>
            <a:pPr marL="857250" indent="-857250">
              <a:buFont typeface="Calibri"/>
              <a:buChar char="-"/>
            </a:pPr>
            <a:r>
              <a:rPr lang="en-GB" sz="7200" b="1" dirty="0">
                <a:solidFill>
                  <a:srgbClr val="00B050"/>
                </a:solidFill>
              </a:rPr>
              <a:t>Alternates each month between educational topics and support for audit and Quality improvement activities. </a:t>
            </a:r>
          </a:p>
          <a:p>
            <a:pPr marL="285750" indent="-285750" algn="ctr">
              <a:buFont typeface="Calibri" panose="020B0604020202020204" pitchFamily="34" charset="0"/>
              <a:buChar char="-"/>
            </a:pPr>
            <a:endParaRPr lang="en-GB" sz="720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361FECF-90E5-14EB-6C10-5C4FE98E01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43927" y="5632724"/>
            <a:ext cx="12486034" cy="868821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F7160F9-8F84-6EC5-D4BD-5261F5A7A7BF}"/>
              </a:ext>
            </a:extLst>
          </p:cNvPr>
          <p:cNvSpPr txBox="1"/>
          <p:nvPr/>
        </p:nvSpPr>
        <p:spPr>
          <a:xfrm>
            <a:off x="1295493" y="6024937"/>
            <a:ext cx="11646197" cy="9233297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7200" b="1" dirty="0">
                <a:solidFill>
                  <a:srgbClr val="7030A0"/>
                </a:solidFill>
              </a:rPr>
              <a:t>NURSE EDUCATION MEETINGS</a:t>
            </a:r>
          </a:p>
          <a:p>
            <a:endParaRPr lang="en-GB" sz="6600">
              <a:solidFill>
                <a:srgbClr val="7030A0"/>
              </a:solidFill>
            </a:endParaRPr>
          </a:p>
          <a:p>
            <a:pPr marL="857250" indent="-857250">
              <a:buFont typeface="Calibri"/>
              <a:buChar char="-"/>
            </a:pPr>
            <a:r>
              <a:rPr lang="en-GB" sz="6400" dirty="0">
                <a:solidFill>
                  <a:srgbClr val="7030A0"/>
                </a:solidFill>
              </a:rPr>
              <a:t>Education topics as chosen by group.</a:t>
            </a:r>
          </a:p>
          <a:p>
            <a:pPr marL="857250" indent="-857250">
              <a:buFont typeface="Calibri"/>
              <a:buChar char="-"/>
            </a:pPr>
            <a:r>
              <a:rPr lang="en-GB" sz="6400" dirty="0">
                <a:solidFill>
                  <a:srgbClr val="7030A0"/>
                </a:solidFill>
              </a:rPr>
              <a:t>Rotating Tues, Wed &amp; Thurs to accommodate more PT staff.</a:t>
            </a:r>
          </a:p>
          <a:p>
            <a:pPr marL="857250" indent="-857250">
              <a:buFont typeface="Calibri"/>
              <a:buChar char="-"/>
            </a:pPr>
            <a:r>
              <a:rPr lang="en-GB" sz="6400" dirty="0">
                <a:solidFill>
                  <a:srgbClr val="7030A0"/>
                </a:solidFill>
              </a:rPr>
              <a:t>6 meetings in 2025</a:t>
            </a:r>
          </a:p>
          <a:p>
            <a:pPr marL="857250" indent="-857250">
              <a:buFont typeface="Calibri"/>
              <a:buChar char="-"/>
            </a:pPr>
            <a:r>
              <a:rPr lang="en-GB" sz="6400" dirty="0">
                <a:solidFill>
                  <a:srgbClr val="7030A0"/>
                </a:solidFill>
              </a:rPr>
              <a:t>1 hour alternating F2F &amp; teams.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75220F-CBD6-5CE6-9BB3-D8CD3E080230}"/>
              </a:ext>
            </a:extLst>
          </p:cNvPr>
          <p:cNvSpPr txBox="1"/>
          <p:nvPr/>
        </p:nvSpPr>
        <p:spPr>
          <a:xfrm>
            <a:off x="30292873" y="14934559"/>
            <a:ext cx="10945079" cy="23452574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7200" b="1" dirty="0">
                <a:solidFill>
                  <a:srgbClr val="7030A0"/>
                </a:solidFill>
              </a:rPr>
              <a:t>PCN PLT MARCH 2025</a:t>
            </a:r>
          </a:p>
          <a:p>
            <a:endParaRPr lang="en-GB" sz="6600" b="1" dirty="0">
              <a:solidFill>
                <a:srgbClr val="7030A0"/>
              </a:solidFill>
            </a:endParaRPr>
          </a:p>
          <a:p>
            <a:pPr marL="857250" indent="-857250">
              <a:buFont typeface="Calibri"/>
              <a:buChar char="-"/>
            </a:pPr>
            <a:r>
              <a:rPr lang="en-GB" sz="6600" dirty="0">
                <a:solidFill>
                  <a:srgbClr val="7030A0"/>
                </a:solidFill>
              </a:rPr>
              <a:t>In collaboration with The Royal Marsden.</a:t>
            </a:r>
          </a:p>
          <a:p>
            <a:pPr marL="857250" indent="-857250">
              <a:buFont typeface="Calibri"/>
              <a:buChar char="-"/>
            </a:pPr>
            <a:r>
              <a:rPr lang="en-GB" sz="6600" dirty="0">
                <a:solidFill>
                  <a:srgbClr val="7030A0"/>
                </a:solidFill>
              </a:rPr>
              <a:t>Topics including Equality, Diversity and Inclusion, Cancer pathways.</a:t>
            </a:r>
          </a:p>
          <a:p>
            <a:pPr marL="857250" indent="-857250">
              <a:buFont typeface="Calibri"/>
              <a:buChar char="-"/>
            </a:pPr>
            <a:r>
              <a:rPr lang="en-GB" sz="6600" dirty="0">
                <a:solidFill>
                  <a:srgbClr val="7030A0"/>
                </a:solidFill>
              </a:rPr>
              <a:t>CQC and </a:t>
            </a:r>
            <a:r>
              <a:rPr lang="en-GB" sz="6600" err="1">
                <a:solidFill>
                  <a:srgbClr val="7030A0"/>
                </a:solidFill>
              </a:rPr>
              <a:t>Teamnet</a:t>
            </a:r>
            <a:r>
              <a:rPr lang="en-GB" sz="6600" dirty="0">
                <a:solidFill>
                  <a:srgbClr val="7030A0"/>
                </a:solidFill>
              </a:rPr>
              <a:t> training for non-clinical staff.</a:t>
            </a:r>
            <a:endParaRPr lang="en-GB">
              <a:solidFill>
                <a:srgbClr val="7030A0"/>
              </a:solidFill>
            </a:endParaRPr>
          </a:p>
          <a:p>
            <a:pPr marL="857250" indent="-857250">
              <a:buFont typeface="Calibri"/>
              <a:buChar char="-"/>
            </a:pPr>
            <a:endParaRPr lang="en-GB" sz="6600" dirty="0">
              <a:solidFill>
                <a:srgbClr val="7030A0"/>
              </a:solidFill>
            </a:endParaRPr>
          </a:p>
          <a:p>
            <a:pPr marL="857250" indent="-857250">
              <a:buFont typeface="Calibri"/>
              <a:buChar char="-"/>
            </a:pPr>
            <a:r>
              <a:rPr lang="en-GB" sz="6600" dirty="0">
                <a:solidFill>
                  <a:srgbClr val="7030A0"/>
                </a:solidFill>
              </a:rPr>
              <a:t>Planning PCN PLT for Feb 2026 to focus on MSK conditions, wellbeing and lifestyle medicine .</a:t>
            </a:r>
          </a:p>
          <a:p>
            <a:endParaRPr lang="en-GB" sz="6600"/>
          </a:p>
          <a:p>
            <a:endParaRPr lang="en-GB" sz="6600"/>
          </a:p>
          <a:p>
            <a:endParaRPr lang="en-GB" sz="6600"/>
          </a:p>
          <a:p>
            <a:endParaRPr lang="en-GB" sz="6600"/>
          </a:p>
          <a:p>
            <a:endParaRPr lang="en-GB" sz="6600"/>
          </a:p>
          <a:p>
            <a:endParaRPr lang="en-GB" sz="6600"/>
          </a:p>
          <a:p>
            <a:endParaRPr lang="en-GB" sz="6600"/>
          </a:p>
          <a:p>
            <a:endParaRPr lang="en-GB" sz="6600"/>
          </a:p>
          <a:p>
            <a:endParaRPr lang="en-GB" sz="66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04FBF2-8083-677B-28D1-D838206D9CBD}"/>
              </a:ext>
            </a:extLst>
          </p:cNvPr>
          <p:cNvSpPr txBox="1"/>
          <p:nvPr/>
        </p:nvSpPr>
        <p:spPr>
          <a:xfrm>
            <a:off x="16306385" y="19028757"/>
            <a:ext cx="11689855" cy="1126462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6600" b="1" dirty="0"/>
              <a:t>LEARNERS ACROSS THE PCN</a:t>
            </a:r>
          </a:p>
          <a:p>
            <a:endParaRPr lang="en-GB" sz="6600" dirty="0"/>
          </a:p>
          <a:p>
            <a:pPr marL="857250" indent="-857250">
              <a:buFont typeface="Calibri"/>
              <a:buChar char="-"/>
            </a:pPr>
            <a:r>
              <a:rPr lang="en-GB" sz="6600" dirty="0"/>
              <a:t>Undergraduate Student Nurse</a:t>
            </a:r>
          </a:p>
          <a:p>
            <a:pPr marL="857250" indent="-857250">
              <a:buFont typeface="Calibri"/>
              <a:buChar char="-"/>
            </a:pPr>
            <a:r>
              <a:rPr lang="en-GB" sz="6600" dirty="0"/>
              <a:t>Return to Practice Nurse</a:t>
            </a:r>
          </a:p>
          <a:p>
            <a:pPr marL="857250" indent="-857250">
              <a:buFont typeface="Calibri"/>
              <a:buChar char="-"/>
            </a:pPr>
            <a:r>
              <a:rPr lang="en-GB" sz="6600" dirty="0"/>
              <a:t>Work Experience</a:t>
            </a:r>
          </a:p>
          <a:p>
            <a:pPr marL="857250" indent="-857250">
              <a:buFont typeface="Calibri"/>
              <a:buChar char="-"/>
            </a:pPr>
            <a:r>
              <a:rPr lang="en-GB" sz="6600" dirty="0"/>
              <a:t>Physician Associate Students</a:t>
            </a:r>
          </a:p>
          <a:p>
            <a:pPr marL="857250" indent="-857250">
              <a:buFont typeface="Calibri"/>
              <a:buChar char="-"/>
            </a:pPr>
            <a:r>
              <a:rPr lang="en-GB" sz="6600" dirty="0"/>
              <a:t>Medical Students</a:t>
            </a:r>
          </a:p>
          <a:p>
            <a:pPr marL="857250" indent="-857250">
              <a:buFont typeface="Calibri"/>
              <a:buChar char="-"/>
            </a:pPr>
            <a:r>
              <a:rPr lang="en-GB" sz="6600" dirty="0"/>
              <a:t>ST 1 , 2 &amp; 3 Registrars</a:t>
            </a:r>
          </a:p>
          <a:p>
            <a:pPr marL="857250" indent="-857250">
              <a:buFont typeface="Calibri"/>
              <a:buChar char="-"/>
            </a:pPr>
            <a:r>
              <a:rPr lang="en-GB" sz="6600" dirty="0"/>
              <a:t>FY2 doctors.</a:t>
            </a:r>
          </a:p>
          <a:p>
            <a:endParaRPr lang="en-GB" sz="6600"/>
          </a:p>
          <a:p>
            <a:endParaRPr lang="en-GB" sz="6600"/>
          </a:p>
        </p:txBody>
      </p:sp>
    </p:spTree>
    <p:extLst>
      <p:ext uri="{BB962C8B-B14F-4D97-AF65-F5344CB8AC3E}">
        <p14:creationId xmlns:p14="http://schemas.microsoft.com/office/powerpoint/2010/main" val="2743316742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9F8EB85763C444AAC68312A5032961" ma:contentTypeVersion="24" ma:contentTypeDescription="Create a new document." ma:contentTypeScope="" ma:versionID="2c574d9e96c6ef0c46459d2937036dd2">
  <xsd:schema xmlns:xsd="http://www.w3.org/2001/XMLSchema" xmlns:xs="http://www.w3.org/2001/XMLSchema" xmlns:p="http://schemas.microsoft.com/office/2006/metadata/properties" xmlns:ns1="http://schemas.microsoft.com/sharepoint/v3" xmlns:ns2="07aa35f8-4ca4-46ab-9e1b-a4e465f24b74" xmlns:ns3="42f0a427-9df2-45d7-aa81-e964de6ddee5" targetNamespace="http://schemas.microsoft.com/office/2006/metadata/properties" ma:root="true" ma:fieldsID="8c2c38bbb6c896eec24ed03b007d3256" ns1:_="" ns2:_="" ns3:_="">
    <xsd:import namespace="http://schemas.microsoft.com/sharepoint/v3"/>
    <xsd:import namespace="07aa35f8-4ca4-46ab-9e1b-a4e465f24b74"/>
    <xsd:import namespace="42f0a427-9df2-45d7-aa81-e964de6dde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Tobesharedwithinductionofnewstaff_x003f_" minOccurs="0"/>
                <xsd:element ref="ns2:MediaServiceObjectDetectorVersions" minOccurs="0"/>
                <xsd:element ref="ns2:MediaServiceSearchProperties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aa35f8-4ca4-46ab-9e1b-a4e465f24b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Tobesharedwithinductionofnewstaff_x003f_" ma:index="26" nillable="true" ma:displayName="To be shared with induction of new staff?" ma:default="1" ma:description="Source - HOPC. Check for updated version prior to sharing" ma:format="Dropdown" ma:internalName="Tobesharedwithinductionofnewstaff_x003f_">
      <xsd:simpleType>
        <xsd:restriction base="dms:Boolean"/>
      </xsd:simple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Flow_SignoffStatus" ma:index="29" nillable="true" ma:displayName="Sign-off status" ma:internalName="Sign_x002d_off_x0020_status">
      <xsd:simpleType>
        <xsd:restriction base="dms:Text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f0a427-9df2-45d7-aa81-e964de6ddee5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9d0f966d-4ee1-4c17-abde-29b2fb4daf04}" ma:internalName="TaxCatchAll" ma:showField="CatchAllData" ma:web="42f0a427-9df2-45d7-aa81-e964de6dde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07aa35f8-4ca4-46ab-9e1b-a4e465f24b74">
      <Terms xmlns="http://schemas.microsoft.com/office/infopath/2007/PartnerControls"/>
    </lcf76f155ced4ddcb4097134ff3c332f>
    <Tobesharedwithinductionofnewstaff_x003f_ xmlns="07aa35f8-4ca4-46ab-9e1b-a4e465f24b74">true</Tobesharedwithinductionofnewstaff_x003f_>
    <_Flow_SignoffStatus xmlns="07aa35f8-4ca4-46ab-9e1b-a4e465f24b74" xsi:nil="true"/>
    <_ip_UnifiedCompliancePolicyProperties xmlns="http://schemas.microsoft.com/sharepoint/v3" xsi:nil="true"/>
    <TaxCatchAll xmlns="42f0a427-9df2-45d7-aa81-e964de6ddee5" xsi:nil="true"/>
  </documentManagement>
</p:properties>
</file>

<file path=customXml/itemProps1.xml><?xml version="1.0" encoding="utf-8"?>
<ds:datastoreItem xmlns:ds="http://schemas.openxmlformats.org/officeDocument/2006/customXml" ds:itemID="{1699B1B0-C5DA-474D-BE76-EA73D129C550}"/>
</file>

<file path=customXml/itemProps2.xml><?xml version="1.0" encoding="utf-8"?>
<ds:datastoreItem xmlns:ds="http://schemas.openxmlformats.org/officeDocument/2006/customXml" ds:itemID="{52AD0ABD-F6C0-4B04-AD0B-B5CFA2046DB8}"/>
</file>

<file path=customXml/itemProps3.xml><?xml version="1.0" encoding="utf-8"?>
<ds:datastoreItem xmlns:ds="http://schemas.openxmlformats.org/officeDocument/2006/customXml" ds:itemID="{9E979D57-3D29-4C12-9B34-AD24B51EA744}"/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Application>Microsoft Office PowerPoint</Application>
  <PresentationFormat>Custom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Basis</vt:lpstr>
      <vt:lpstr>DORKING PCN EDUCATION ACTIVITY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Greig</dc:creator>
  <cp:revision>94</cp:revision>
  <dcterms:created xsi:type="dcterms:W3CDTF">2023-07-21T12:03:08Z</dcterms:created>
  <dcterms:modified xsi:type="dcterms:W3CDTF">2025-12-02T11:48:20Z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0x010100D49F8EB85763C444AAC68312A5032961</vt:lpwstr>
  </property>
  <property fmtid="{D5CDD505-2E9C-101B-9397-08002B2CF9AE}" pid="3" name="MediaServiceImageTags">
    <vt:lpwstr/>
  </property>
</Properties>
</file>