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86" r:id="rId5"/>
  </p:sldMasterIdLst>
  <p:sldIdLst>
    <p:sldId id="29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03ED07-D7C2-FE2D-2848-9452E56E818A}" v="2" dt="2025-12-17T11:39:37.0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NOLD, Suzi (NHS ENGLAND)" userId="S::suzi.arnold2@nhs.net::44533cec-b3a7-448a-a01a-1d1e45cab77f" providerId="AD" clId="Web-{F003ED07-D7C2-FE2D-2848-9452E56E818A}"/>
    <pc:docChg chg="addSld delSld addMainMaster">
      <pc:chgData name="ARNOLD, Suzi (NHS ENGLAND)" userId="S::suzi.arnold2@nhs.net::44533cec-b3a7-448a-a01a-1d1e45cab77f" providerId="AD" clId="Web-{F003ED07-D7C2-FE2D-2848-9452E56E818A}" dt="2025-12-17T11:39:37.049" v="1"/>
      <pc:docMkLst>
        <pc:docMk/>
      </pc:docMkLst>
      <pc:sldChg chg="del">
        <pc:chgData name="ARNOLD, Suzi (NHS ENGLAND)" userId="S::suzi.arnold2@nhs.net::44533cec-b3a7-448a-a01a-1d1e45cab77f" providerId="AD" clId="Web-{F003ED07-D7C2-FE2D-2848-9452E56E818A}" dt="2025-12-17T11:39:37.049" v="1"/>
        <pc:sldMkLst>
          <pc:docMk/>
          <pc:sldMk cId="109857222" sldId="256"/>
        </pc:sldMkLst>
      </pc:sldChg>
      <pc:sldChg chg="add">
        <pc:chgData name="ARNOLD, Suzi (NHS ENGLAND)" userId="S::suzi.arnold2@nhs.net::44533cec-b3a7-448a-a01a-1d1e45cab77f" providerId="AD" clId="Web-{F003ED07-D7C2-FE2D-2848-9452E56E818A}" dt="2025-12-17T11:39:33.517" v="0"/>
        <pc:sldMkLst>
          <pc:docMk/>
          <pc:sldMk cId="3901237263" sldId="290"/>
        </pc:sldMkLst>
      </pc:sldChg>
      <pc:sldMasterChg chg="add addSldLayout">
        <pc:chgData name="ARNOLD, Suzi (NHS ENGLAND)" userId="S::suzi.arnold2@nhs.net::44533cec-b3a7-448a-a01a-1d1e45cab77f" providerId="AD" clId="Web-{F003ED07-D7C2-FE2D-2848-9452E56E818A}" dt="2025-12-17T11:39:33.517" v="0"/>
        <pc:sldMasterMkLst>
          <pc:docMk/>
          <pc:sldMasterMk cId="1466764203" sldId="2147483686"/>
        </pc:sldMasterMkLst>
        <pc:sldLayoutChg chg="add">
          <pc:chgData name="ARNOLD, Suzi (NHS ENGLAND)" userId="S::suzi.arnold2@nhs.net::44533cec-b3a7-448a-a01a-1d1e45cab77f" providerId="AD" clId="Web-{F003ED07-D7C2-FE2D-2848-9452E56E818A}" dt="2025-12-17T11:39:33.517" v="0"/>
          <pc:sldLayoutMkLst>
            <pc:docMk/>
            <pc:sldMasterMk cId="1466764203" sldId="2147483686"/>
            <pc:sldLayoutMk cId="3645982630" sldId="2147483687"/>
          </pc:sldLayoutMkLst>
        </pc:sldLayoutChg>
        <pc:sldLayoutChg chg="add">
          <pc:chgData name="ARNOLD, Suzi (NHS ENGLAND)" userId="S::suzi.arnold2@nhs.net::44533cec-b3a7-448a-a01a-1d1e45cab77f" providerId="AD" clId="Web-{F003ED07-D7C2-FE2D-2848-9452E56E818A}" dt="2025-12-17T11:39:33.517" v="0"/>
          <pc:sldLayoutMkLst>
            <pc:docMk/>
            <pc:sldMasterMk cId="1466764203" sldId="2147483686"/>
            <pc:sldLayoutMk cId="3080429805" sldId="2147483688"/>
          </pc:sldLayoutMkLst>
        </pc:sldLayoutChg>
        <pc:sldLayoutChg chg="add">
          <pc:chgData name="ARNOLD, Suzi (NHS ENGLAND)" userId="S::suzi.arnold2@nhs.net::44533cec-b3a7-448a-a01a-1d1e45cab77f" providerId="AD" clId="Web-{F003ED07-D7C2-FE2D-2848-9452E56E818A}" dt="2025-12-17T11:39:33.517" v="0"/>
          <pc:sldLayoutMkLst>
            <pc:docMk/>
            <pc:sldMasterMk cId="1466764203" sldId="2147483686"/>
            <pc:sldLayoutMk cId="1851486085" sldId="2147483689"/>
          </pc:sldLayoutMkLst>
        </pc:sldLayoutChg>
        <pc:sldLayoutChg chg="add">
          <pc:chgData name="ARNOLD, Suzi (NHS ENGLAND)" userId="S::suzi.arnold2@nhs.net::44533cec-b3a7-448a-a01a-1d1e45cab77f" providerId="AD" clId="Web-{F003ED07-D7C2-FE2D-2848-9452E56E818A}" dt="2025-12-17T11:39:33.517" v="0"/>
          <pc:sldLayoutMkLst>
            <pc:docMk/>
            <pc:sldMasterMk cId="1466764203" sldId="2147483686"/>
            <pc:sldLayoutMk cId="1609803980" sldId="2147483690"/>
          </pc:sldLayoutMkLst>
        </pc:sldLayoutChg>
        <pc:sldLayoutChg chg="add">
          <pc:chgData name="ARNOLD, Suzi (NHS ENGLAND)" userId="S::suzi.arnold2@nhs.net::44533cec-b3a7-448a-a01a-1d1e45cab77f" providerId="AD" clId="Web-{F003ED07-D7C2-FE2D-2848-9452E56E818A}" dt="2025-12-17T11:39:33.517" v="0"/>
          <pc:sldLayoutMkLst>
            <pc:docMk/>
            <pc:sldMasterMk cId="1466764203" sldId="2147483686"/>
            <pc:sldLayoutMk cId="4181461167" sldId="2147483691"/>
          </pc:sldLayoutMkLst>
        </pc:sldLayoutChg>
        <pc:sldLayoutChg chg="add">
          <pc:chgData name="ARNOLD, Suzi (NHS ENGLAND)" userId="S::suzi.arnold2@nhs.net::44533cec-b3a7-448a-a01a-1d1e45cab77f" providerId="AD" clId="Web-{F003ED07-D7C2-FE2D-2848-9452E56E818A}" dt="2025-12-17T11:39:33.517" v="0"/>
          <pc:sldLayoutMkLst>
            <pc:docMk/>
            <pc:sldMasterMk cId="1466764203" sldId="2147483686"/>
            <pc:sldLayoutMk cId="1775932295" sldId="2147483692"/>
          </pc:sldLayoutMkLst>
        </pc:sldLayoutChg>
        <pc:sldLayoutChg chg="add">
          <pc:chgData name="ARNOLD, Suzi (NHS ENGLAND)" userId="S::suzi.arnold2@nhs.net::44533cec-b3a7-448a-a01a-1d1e45cab77f" providerId="AD" clId="Web-{F003ED07-D7C2-FE2D-2848-9452E56E818A}" dt="2025-12-17T11:39:33.517" v="0"/>
          <pc:sldLayoutMkLst>
            <pc:docMk/>
            <pc:sldMasterMk cId="1466764203" sldId="2147483686"/>
            <pc:sldLayoutMk cId="314289869" sldId="2147483693"/>
          </pc:sldLayoutMkLst>
        </pc:sldLayoutChg>
        <pc:sldLayoutChg chg="add">
          <pc:chgData name="ARNOLD, Suzi (NHS ENGLAND)" userId="S::suzi.arnold2@nhs.net::44533cec-b3a7-448a-a01a-1d1e45cab77f" providerId="AD" clId="Web-{F003ED07-D7C2-FE2D-2848-9452E56E818A}" dt="2025-12-17T11:39:33.517" v="0"/>
          <pc:sldLayoutMkLst>
            <pc:docMk/>
            <pc:sldMasterMk cId="1466764203" sldId="2147483686"/>
            <pc:sldLayoutMk cId="1030885719" sldId="2147483694"/>
          </pc:sldLayoutMkLst>
        </pc:sldLayoutChg>
        <pc:sldLayoutChg chg="add">
          <pc:chgData name="ARNOLD, Suzi (NHS ENGLAND)" userId="S::suzi.arnold2@nhs.net::44533cec-b3a7-448a-a01a-1d1e45cab77f" providerId="AD" clId="Web-{F003ED07-D7C2-FE2D-2848-9452E56E818A}" dt="2025-12-17T11:39:33.517" v="0"/>
          <pc:sldLayoutMkLst>
            <pc:docMk/>
            <pc:sldMasterMk cId="1466764203" sldId="2147483686"/>
            <pc:sldLayoutMk cId="443708908" sldId="2147483695"/>
          </pc:sldLayoutMkLst>
        </pc:sldLayoutChg>
        <pc:sldLayoutChg chg="add">
          <pc:chgData name="ARNOLD, Suzi (NHS ENGLAND)" userId="S::suzi.arnold2@nhs.net::44533cec-b3a7-448a-a01a-1d1e45cab77f" providerId="AD" clId="Web-{F003ED07-D7C2-FE2D-2848-9452E56E818A}" dt="2025-12-17T11:39:33.517" v="0"/>
          <pc:sldLayoutMkLst>
            <pc:docMk/>
            <pc:sldMasterMk cId="1466764203" sldId="2147483686"/>
            <pc:sldLayoutMk cId="4034697653" sldId="2147483696"/>
          </pc:sldLayoutMkLst>
        </pc:sldLayoutChg>
        <pc:sldLayoutChg chg="add">
          <pc:chgData name="ARNOLD, Suzi (NHS ENGLAND)" userId="S::suzi.arnold2@nhs.net::44533cec-b3a7-448a-a01a-1d1e45cab77f" providerId="AD" clId="Web-{F003ED07-D7C2-FE2D-2848-9452E56E818A}" dt="2025-12-17T11:39:33.517" v="0"/>
          <pc:sldLayoutMkLst>
            <pc:docMk/>
            <pc:sldMasterMk cId="1466764203" sldId="2147483686"/>
            <pc:sldLayoutMk cId="4163511998" sldId="2147483697"/>
          </pc:sldLayoutMkLst>
        </pc:sldLayoutChg>
      </pc:sldMaster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6" Type="http://schemas.openxmlformats.org/officeDocument/2006/relationships/image" Target="../media/image16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Relationship Id="rId14" Type="http://schemas.openxmlformats.org/officeDocument/2006/relationships/image" Target="../media/image14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6" Type="http://schemas.openxmlformats.org/officeDocument/2006/relationships/image" Target="../media/image16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Relationship Id="rId14" Type="http://schemas.openxmlformats.org/officeDocument/2006/relationships/image" Target="../media/image1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593602-A784-4FA9-89AC-357ABE5D46B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2C09657-EB23-477A-B702-009ECA74D836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GB" b="1" u="sng">
              <a:latin typeface="Calibri"/>
              <a:ea typeface="Calibri"/>
              <a:cs typeface="Calibri"/>
            </a:rPr>
            <a:t>Engagement with PCN Nurses</a:t>
          </a:r>
          <a:endParaRPr lang="en-US">
            <a:latin typeface="Calibri"/>
            <a:ea typeface="Calibri"/>
            <a:cs typeface="Calibri"/>
          </a:endParaRPr>
        </a:p>
      </dgm:t>
    </dgm:pt>
    <dgm:pt modelId="{07D42717-95E6-406F-A6B4-5C7C5C5AE283}" type="parTrans" cxnId="{B5F73A11-5BA6-4B5C-B6FA-27C30071A985}">
      <dgm:prSet/>
      <dgm:spPr/>
    </dgm:pt>
    <dgm:pt modelId="{89EB6C7C-469C-4B23-A3D5-8AC89B4AB1B9}" type="sibTrans" cxnId="{B5F73A11-5BA6-4B5C-B6FA-27C30071A985}">
      <dgm:prSet/>
      <dgm:spPr/>
    </dgm:pt>
    <dgm:pt modelId="{0C92BD3A-24BB-498B-9504-15CF20FBFCEF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GB">
              <a:latin typeface="Calibri"/>
              <a:ea typeface="Calibri"/>
              <a:cs typeface="Calibri"/>
            </a:rPr>
            <a:t>I have met up face to face with 5/6 of the PCN nurses to understand their skills, the challenges they face and how I can help support their learning</a:t>
          </a:r>
          <a:endParaRPr lang="en-US">
            <a:latin typeface="Calibri"/>
            <a:ea typeface="Calibri"/>
            <a:cs typeface="Calibri"/>
          </a:endParaRPr>
        </a:p>
      </dgm:t>
    </dgm:pt>
    <dgm:pt modelId="{27040612-A7E8-486C-BECF-7C6E8BF1D5B0}" type="parTrans" cxnId="{702CCAF1-3D05-426D-82CF-16BFA1D63103}">
      <dgm:prSet/>
      <dgm:spPr/>
    </dgm:pt>
    <dgm:pt modelId="{1F81F1C2-B93B-4271-8526-2B49DF598881}" type="sibTrans" cxnId="{702CCAF1-3D05-426D-82CF-16BFA1D63103}">
      <dgm:prSet/>
      <dgm:spPr/>
    </dgm:pt>
    <dgm:pt modelId="{FDD9B15D-49CC-42FE-90FF-997E9A032DE9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GB" b="1" u="sng">
              <a:latin typeface="Calibri"/>
              <a:ea typeface="Calibri"/>
              <a:cs typeface="Calibri"/>
            </a:rPr>
            <a:t>Engagement with ARRS team</a:t>
          </a:r>
          <a:endParaRPr lang="en-US">
            <a:latin typeface="Calibri"/>
            <a:ea typeface="Calibri"/>
            <a:cs typeface="Calibri"/>
          </a:endParaRPr>
        </a:p>
      </dgm:t>
    </dgm:pt>
    <dgm:pt modelId="{71A0009F-8CAC-4C10-947E-6006FE0A5705}" type="parTrans" cxnId="{B63FD0DD-7E19-4B1E-AEBF-2BFE3F9F538D}">
      <dgm:prSet/>
      <dgm:spPr/>
    </dgm:pt>
    <dgm:pt modelId="{449E73EC-3A1A-49B0-9CF8-A4419FD4CBB6}" type="sibTrans" cxnId="{B63FD0DD-7E19-4B1E-AEBF-2BFE3F9F538D}">
      <dgm:prSet/>
      <dgm:spPr/>
    </dgm:pt>
    <dgm:pt modelId="{0006F13C-48AF-4DD7-BC3B-256B2A1F6EB3}">
      <dgm:prSet phldr="0"/>
      <dgm:spPr/>
      <dgm:t>
        <a:bodyPr/>
        <a:lstStyle/>
        <a:p>
          <a:pPr rtl="0">
            <a:lnSpc>
              <a:spcPct val="100000"/>
            </a:lnSpc>
          </a:pPr>
          <a:r>
            <a:rPr lang="en-GB">
              <a:latin typeface="Calibri"/>
              <a:ea typeface="Calibri"/>
              <a:cs typeface="Calibri"/>
            </a:rPr>
            <a:t>I have met face to face with ARRS staff. To understand how they work and what I can do to support their learning and working</a:t>
          </a:r>
          <a:endParaRPr lang="en-US">
            <a:latin typeface="Calibri"/>
            <a:ea typeface="Calibri"/>
            <a:cs typeface="Calibri"/>
          </a:endParaRPr>
        </a:p>
      </dgm:t>
    </dgm:pt>
    <dgm:pt modelId="{B7C83651-0389-4E79-A22E-7317C1CB6886}" type="parTrans" cxnId="{168E62E9-C000-49CC-81AF-A1B9B46AB114}">
      <dgm:prSet/>
      <dgm:spPr/>
    </dgm:pt>
    <dgm:pt modelId="{B6657C87-ABD7-4D23-ABF9-F9558639BA4E}" type="sibTrans" cxnId="{168E62E9-C000-49CC-81AF-A1B9B46AB114}">
      <dgm:prSet/>
      <dgm:spPr/>
    </dgm:pt>
    <dgm:pt modelId="{E71533DE-65A2-451A-81B6-38FDC3FADA14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GB" b="1" u="sng">
              <a:latin typeface="Calibri"/>
              <a:ea typeface="Calibri"/>
              <a:cs typeface="Calibri"/>
            </a:rPr>
            <a:t>Point of contact</a:t>
          </a:r>
          <a:endParaRPr lang="en-US">
            <a:latin typeface="Calibri"/>
            <a:ea typeface="Calibri"/>
            <a:cs typeface="Calibri"/>
          </a:endParaRPr>
        </a:p>
      </dgm:t>
    </dgm:pt>
    <dgm:pt modelId="{5732E965-45BF-4C0B-9C94-369F66547CE8}" type="parTrans" cxnId="{BEFE73A1-1E70-4344-9DC5-5D3F1EA158C1}">
      <dgm:prSet/>
      <dgm:spPr/>
    </dgm:pt>
    <dgm:pt modelId="{485C36BD-E49D-4731-B1D6-C75103A9CF65}" type="sibTrans" cxnId="{BEFE73A1-1E70-4344-9DC5-5D3F1EA158C1}">
      <dgm:prSet/>
      <dgm:spPr/>
    </dgm:pt>
    <dgm:pt modelId="{4BC8CD73-6E0E-4D88-B630-2D6FDB9C1DF4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GB">
              <a:latin typeface="Calibri"/>
              <a:ea typeface="Calibri"/>
              <a:cs typeface="Calibri"/>
            </a:rPr>
            <a:t>As a result of this face-to-face engagement, I am now a known point of contact for queries</a:t>
          </a:r>
          <a:endParaRPr lang="en-US">
            <a:latin typeface="Calibri"/>
            <a:ea typeface="Calibri"/>
            <a:cs typeface="Calibri"/>
          </a:endParaRPr>
        </a:p>
      </dgm:t>
    </dgm:pt>
    <dgm:pt modelId="{13D90646-47A0-4C44-A35A-6D6F68D2360B}" type="parTrans" cxnId="{30CDDAAB-CD46-44A0-9E11-5005170371A9}">
      <dgm:prSet/>
      <dgm:spPr/>
    </dgm:pt>
    <dgm:pt modelId="{5519B6DA-DBBD-413C-A36C-9375C122C0C7}" type="sibTrans" cxnId="{30CDDAAB-CD46-44A0-9E11-5005170371A9}">
      <dgm:prSet/>
      <dgm:spPr/>
    </dgm:pt>
    <dgm:pt modelId="{5ED240F2-1A8D-434E-A9B8-C277CFA38103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GB" b="1" u="sng">
              <a:latin typeface="Calibri"/>
              <a:ea typeface="Calibri"/>
              <a:cs typeface="Calibri"/>
            </a:rPr>
            <a:t>Clinical supervision</a:t>
          </a:r>
          <a:endParaRPr lang="en-US">
            <a:latin typeface="Calibri"/>
            <a:ea typeface="Calibri"/>
            <a:cs typeface="Calibri"/>
          </a:endParaRPr>
        </a:p>
      </dgm:t>
    </dgm:pt>
    <dgm:pt modelId="{A394169B-47BB-4B63-9DE0-6C7DF46124DF}" type="parTrans" cxnId="{D2CC035A-ECD9-4DDD-A076-9F5CD00C7C21}">
      <dgm:prSet/>
      <dgm:spPr/>
    </dgm:pt>
    <dgm:pt modelId="{2A1F8494-B8BB-44AC-A7C2-E82AE6F42775}" type="sibTrans" cxnId="{D2CC035A-ECD9-4DDD-A076-9F5CD00C7C21}">
      <dgm:prSet/>
      <dgm:spPr/>
    </dgm:pt>
    <dgm:pt modelId="{B67B1F52-76EB-4484-9041-B5D1DF3B016B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GB">
              <a:latin typeface="Calibri"/>
              <a:ea typeface="Calibri"/>
              <a:cs typeface="Calibri"/>
            </a:rPr>
            <a:t>Regular face to face meeting for clinical supervision and support to Paramedics </a:t>
          </a:r>
          <a:endParaRPr lang="en-US">
            <a:latin typeface="Calibri"/>
            <a:ea typeface="Calibri"/>
            <a:cs typeface="Calibri"/>
          </a:endParaRPr>
        </a:p>
      </dgm:t>
    </dgm:pt>
    <dgm:pt modelId="{B750E534-3E41-4575-90B0-704E0545F1EA}" type="parTrans" cxnId="{401273DF-60C5-4ADA-B7B5-C6BD7F016608}">
      <dgm:prSet/>
      <dgm:spPr/>
    </dgm:pt>
    <dgm:pt modelId="{E6A9EE22-B977-4A8B-A004-97F8B477C4D7}" type="sibTrans" cxnId="{401273DF-60C5-4ADA-B7B5-C6BD7F016608}">
      <dgm:prSet/>
      <dgm:spPr/>
    </dgm:pt>
    <dgm:pt modelId="{E695ED83-8E26-45E2-A5ED-D45243C21AB5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GB">
              <a:latin typeface="Calibri"/>
              <a:ea typeface="Calibri"/>
              <a:cs typeface="Calibri"/>
            </a:rPr>
            <a:t>Reviewing and commenting on </a:t>
          </a:r>
          <a:r>
            <a:rPr lang="en-GB" err="1">
              <a:latin typeface="Calibri"/>
              <a:ea typeface="Calibri"/>
              <a:cs typeface="Calibri"/>
            </a:rPr>
            <a:t>Teamnet</a:t>
          </a:r>
          <a:r>
            <a:rPr lang="en-GB">
              <a:latin typeface="Calibri"/>
              <a:ea typeface="Calibri"/>
              <a:cs typeface="Calibri"/>
            </a:rPr>
            <a:t> Clinical Supervision logs completed by Clinical ARRS staff</a:t>
          </a:r>
          <a:endParaRPr lang="en-US">
            <a:latin typeface="Calibri"/>
            <a:ea typeface="Calibri"/>
            <a:cs typeface="Calibri"/>
          </a:endParaRPr>
        </a:p>
      </dgm:t>
    </dgm:pt>
    <dgm:pt modelId="{BC7AE378-CFFE-4E12-B28A-F9BEB0B66E11}" type="parTrans" cxnId="{29E2B624-73D3-4C49-A3B0-99EBF683D07A}">
      <dgm:prSet/>
      <dgm:spPr/>
    </dgm:pt>
    <dgm:pt modelId="{8FB2B556-6118-40B6-AAA3-1F2C1729CC83}" type="sibTrans" cxnId="{29E2B624-73D3-4C49-A3B0-99EBF683D07A}">
      <dgm:prSet/>
      <dgm:spPr/>
    </dgm:pt>
    <dgm:pt modelId="{1DBA80CB-8ED1-448A-8273-7957828438D6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GB" b="1" u="sng">
              <a:latin typeface="Calibri"/>
              <a:ea typeface="Calibri"/>
              <a:cs typeface="Calibri"/>
            </a:rPr>
            <a:t>Educational Event</a:t>
          </a:r>
          <a:endParaRPr lang="en-US">
            <a:latin typeface="Calibri"/>
            <a:ea typeface="Calibri"/>
            <a:cs typeface="Calibri"/>
          </a:endParaRPr>
        </a:p>
      </dgm:t>
    </dgm:pt>
    <dgm:pt modelId="{D28CD255-6408-4278-8928-2E4A3523C0EF}" type="parTrans" cxnId="{50F3832F-8EC9-413A-BFEC-199A358FEBDD}">
      <dgm:prSet/>
      <dgm:spPr/>
    </dgm:pt>
    <dgm:pt modelId="{0A48DCE6-1086-448D-B318-99903FD76697}" type="sibTrans" cxnId="{50F3832F-8EC9-413A-BFEC-199A358FEBDD}">
      <dgm:prSet/>
      <dgm:spPr/>
    </dgm:pt>
    <dgm:pt modelId="{C34D4DAE-20BA-43E6-80C5-28B161E211F2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GB">
              <a:latin typeface="Calibri"/>
              <a:ea typeface="Calibri"/>
              <a:cs typeface="Calibri"/>
            </a:rPr>
            <a:t>I have planned an Educational Event for PCN nurses scheduled for January 2025</a:t>
          </a:r>
          <a:endParaRPr lang="en-US">
            <a:latin typeface="Calibri"/>
            <a:ea typeface="Calibri"/>
            <a:cs typeface="Calibri"/>
          </a:endParaRPr>
        </a:p>
      </dgm:t>
    </dgm:pt>
    <dgm:pt modelId="{F101B6A7-C2EC-472A-A856-B17CA56AFB0C}" type="parTrans" cxnId="{C747242E-2C8F-48FC-9908-CFCAC0D553CA}">
      <dgm:prSet/>
      <dgm:spPr/>
    </dgm:pt>
    <dgm:pt modelId="{620A2882-D4B3-4E19-BB7E-CDA058D96180}" type="sibTrans" cxnId="{C747242E-2C8F-48FC-9908-CFCAC0D553CA}">
      <dgm:prSet/>
      <dgm:spPr/>
    </dgm:pt>
    <dgm:pt modelId="{D354DA6C-97B5-451A-BC9B-CD8BF59CD5FE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GB" b="1" u="sng">
              <a:latin typeface="Calibri"/>
              <a:ea typeface="Calibri"/>
              <a:cs typeface="Calibri"/>
            </a:rPr>
            <a:t>Sharing of information</a:t>
          </a:r>
          <a:endParaRPr lang="en-US">
            <a:latin typeface="Calibri"/>
            <a:ea typeface="Calibri"/>
            <a:cs typeface="Calibri"/>
          </a:endParaRPr>
        </a:p>
      </dgm:t>
    </dgm:pt>
    <dgm:pt modelId="{7E3112C9-4B4D-41A7-90FC-2A49AEA7A10A}" type="parTrans" cxnId="{5D58EFE2-CE29-4D4A-9ABB-70AF6222EF3B}">
      <dgm:prSet/>
      <dgm:spPr/>
    </dgm:pt>
    <dgm:pt modelId="{49F404DF-4210-4213-840A-655AFACFF5CE}" type="sibTrans" cxnId="{5D58EFE2-CE29-4D4A-9ABB-70AF6222EF3B}">
      <dgm:prSet/>
      <dgm:spPr/>
    </dgm:pt>
    <dgm:pt modelId="{BB72A5FB-B761-4361-91EB-2D7A9D15E891}">
      <dgm:prSet phldr="0"/>
      <dgm:spPr/>
      <dgm:t>
        <a:bodyPr/>
        <a:lstStyle/>
        <a:p>
          <a:pPr rtl="0">
            <a:lnSpc>
              <a:spcPct val="100000"/>
            </a:lnSpc>
          </a:pPr>
          <a:r>
            <a:rPr lang="en-GB">
              <a:latin typeface="Calibri"/>
              <a:ea typeface="Calibri"/>
              <a:cs typeface="Calibri"/>
            </a:rPr>
            <a:t>Signposted PCN practice nurses and Practice Managers for training opportunities and immunisation queries – local and national</a:t>
          </a:r>
          <a:endParaRPr lang="en-US">
            <a:latin typeface="Calibri"/>
            <a:ea typeface="Calibri"/>
            <a:cs typeface="Calibri"/>
          </a:endParaRPr>
        </a:p>
      </dgm:t>
    </dgm:pt>
    <dgm:pt modelId="{523BDDC4-D31B-44B2-8020-69D7725D2A13}" type="parTrans" cxnId="{679D5760-D47D-4D2E-8D53-ECD165E9FE78}">
      <dgm:prSet/>
      <dgm:spPr/>
    </dgm:pt>
    <dgm:pt modelId="{C13A535C-694C-4638-BD85-B30948C76782}" type="sibTrans" cxnId="{679D5760-D47D-4D2E-8D53-ECD165E9FE78}">
      <dgm:prSet/>
      <dgm:spPr/>
    </dgm:pt>
    <dgm:pt modelId="{86A5629D-85A5-4096-949F-6321FF8B80C4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GB" b="1" u="sng">
              <a:latin typeface="Calibri"/>
              <a:ea typeface="Calibri"/>
              <a:cs typeface="Calibri"/>
            </a:rPr>
            <a:t>CPD budget</a:t>
          </a:r>
          <a:r>
            <a:rPr lang="en-GB" b="1">
              <a:latin typeface="Calibri"/>
              <a:ea typeface="Calibri"/>
              <a:cs typeface="Calibri"/>
            </a:rPr>
            <a:t> </a:t>
          </a:r>
          <a:endParaRPr lang="en-US">
            <a:latin typeface="Calibri"/>
            <a:ea typeface="Calibri"/>
            <a:cs typeface="Calibri"/>
          </a:endParaRPr>
        </a:p>
      </dgm:t>
    </dgm:pt>
    <dgm:pt modelId="{946647F0-C4FC-4B79-A344-3B526050DBCF}" type="parTrans" cxnId="{09B5B148-7AE3-4DA0-AF9D-51EB9E3328A0}">
      <dgm:prSet/>
      <dgm:spPr/>
    </dgm:pt>
    <dgm:pt modelId="{A35BB633-BB48-4836-9CF0-7F6C3AB2D36E}" type="sibTrans" cxnId="{09B5B148-7AE3-4DA0-AF9D-51EB9E3328A0}">
      <dgm:prSet/>
      <dgm:spPr/>
    </dgm:pt>
    <dgm:pt modelId="{A4D04251-BEC6-40B5-B7CD-606D0C4738BE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GB">
              <a:latin typeface="Calibri"/>
              <a:ea typeface="Calibri"/>
              <a:cs typeface="Calibri"/>
            </a:rPr>
            <a:t>Coordinating with CD/ Ops manager / PCN practice leads about how this money will be used</a:t>
          </a:r>
          <a:endParaRPr lang="en-US">
            <a:latin typeface="Calibri"/>
            <a:ea typeface="Calibri"/>
            <a:cs typeface="Calibri"/>
          </a:endParaRPr>
        </a:p>
      </dgm:t>
    </dgm:pt>
    <dgm:pt modelId="{EE33985D-1BFF-4831-9C5E-F4B2C2AEF7F3}" type="parTrans" cxnId="{3C7908B5-8725-4DC1-8169-9F1E23B0EBEF}">
      <dgm:prSet/>
      <dgm:spPr/>
    </dgm:pt>
    <dgm:pt modelId="{C22520A6-DCAD-4AE4-A71B-A16C3759B3A8}" type="sibTrans" cxnId="{3C7908B5-8725-4DC1-8169-9F1E23B0EBEF}">
      <dgm:prSet/>
      <dgm:spPr/>
    </dgm:pt>
    <dgm:pt modelId="{8C30E149-9211-426D-83E3-5519AEC92A77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GB" b="1" u="sng">
              <a:latin typeface="Calibri"/>
              <a:ea typeface="Calibri"/>
              <a:cs typeface="Calibri"/>
            </a:rPr>
            <a:t>Student overview </a:t>
          </a:r>
          <a:endParaRPr lang="en-US">
            <a:latin typeface="Calibri"/>
            <a:ea typeface="Calibri"/>
            <a:cs typeface="Calibri"/>
          </a:endParaRPr>
        </a:p>
      </dgm:t>
    </dgm:pt>
    <dgm:pt modelId="{20240D90-8B66-4639-ABEA-4451CD33A716}" type="parTrans" cxnId="{61E07755-98F7-4671-BF1B-DF905DC0BFBB}">
      <dgm:prSet/>
      <dgm:spPr/>
    </dgm:pt>
    <dgm:pt modelId="{15FEAEC4-9EA3-4B2A-A2FB-6BCB285F2530}" type="sibTrans" cxnId="{61E07755-98F7-4671-BF1B-DF905DC0BFBB}">
      <dgm:prSet/>
      <dgm:spPr/>
    </dgm:pt>
    <dgm:pt modelId="{7CE80A38-3DF1-4BCE-913D-608DAC117665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GB">
              <a:latin typeface="Calibri"/>
              <a:ea typeface="Calibri"/>
              <a:cs typeface="Calibri"/>
            </a:rPr>
            <a:t>Pharmacy and Nursing student placement overview</a:t>
          </a:r>
          <a:endParaRPr lang="en-US">
            <a:latin typeface="Calibri"/>
            <a:ea typeface="Calibri"/>
            <a:cs typeface="Calibri"/>
          </a:endParaRPr>
        </a:p>
      </dgm:t>
    </dgm:pt>
    <dgm:pt modelId="{037F7E93-7CB1-4FFD-BA52-B0BE3B273278}" type="parTrans" cxnId="{51EA0A43-C11E-405E-AA1F-211229578BC4}">
      <dgm:prSet/>
      <dgm:spPr/>
    </dgm:pt>
    <dgm:pt modelId="{0700CFC3-B31C-4405-8E64-C69ABBE369EE}" type="sibTrans" cxnId="{51EA0A43-C11E-405E-AA1F-211229578BC4}">
      <dgm:prSet/>
      <dgm:spPr/>
    </dgm:pt>
    <dgm:pt modelId="{2D8E1CC9-469C-4040-8970-79DB78511342}" type="pres">
      <dgm:prSet presAssocID="{F9593602-A784-4FA9-89AC-357ABE5D46B4}" presName="root" presStyleCnt="0">
        <dgm:presLayoutVars>
          <dgm:dir/>
          <dgm:resizeHandles val="exact"/>
        </dgm:presLayoutVars>
      </dgm:prSet>
      <dgm:spPr/>
    </dgm:pt>
    <dgm:pt modelId="{5194248B-751C-4B07-9A7B-D9E7F77B43F3}" type="pres">
      <dgm:prSet presAssocID="{12C09657-EB23-477A-B702-009ECA74D836}" presName="compNode" presStyleCnt="0"/>
      <dgm:spPr/>
    </dgm:pt>
    <dgm:pt modelId="{905AEDD0-7730-4756-9C35-AA1864A2746A}" type="pres">
      <dgm:prSet presAssocID="{12C09657-EB23-477A-B702-009ECA74D836}" presName="bgRect" presStyleLbl="bgShp" presStyleIdx="0" presStyleCnt="8"/>
      <dgm:spPr/>
    </dgm:pt>
    <dgm:pt modelId="{252F1B40-B6AA-4780-BAC8-6192F9792AE6}" type="pres">
      <dgm:prSet presAssocID="{12C09657-EB23-477A-B702-009ECA74D836}" presName="iconRect" presStyleLbl="node1" presStyleIdx="0" presStyleCnt="8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spital"/>
        </a:ext>
      </dgm:extLst>
    </dgm:pt>
    <dgm:pt modelId="{F9F53FE5-D229-4D8B-918A-A0D0B9EEC9C7}" type="pres">
      <dgm:prSet presAssocID="{12C09657-EB23-477A-B702-009ECA74D836}" presName="spaceRect" presStyleCnt="0"/>
      <dgm:spPr/>
    </dgm:pt>
    <dgm:pt modelId="{3EC579E1-3A2B-4ADD-9B37-047CC4544007}" type="pres">
      <dgm:prSet presAssocID="{12C09657-EB23-477A-B702-009ECA74D836}" presName="parTx" presStyleLbl="revTx" presStyleIdx="0" presStyleCnt="16">
        <dgm:presLayoutVars>
          <dgm:chMax val="0"/>
          <dgm:chPref val="0"/>
        </dgm:presLayoutVars>
      </dgm:prSet>
      <dgm:spPr/>
    </dgm:pt>
    <dgm:pt modelId="{0209B03C-45E3-4CF5-B0EA-C06ED49CBDB3}" type="pres">
      <dgm:prSet presAssocID="{12C09657-EB23-477A-B702-009ECA74D836}" presName="desTx" presStyleLbl="revTx" presStyleIdx="1" presStyleCnt="16">
        <dgm:presLayoutVars/>
      </dgm:prSet>
      <dgm:spPr/>
    </dgm:pt>
    <dgm:pt modelId="{BC63A3E0-9CE8-4623-9B95-1A62C5E199B5}" type="pres">
      <dgm:prSet presAssocID="{89EB6C7C-469C-4B23-A3D5-8AC89B4AB1B9}" presName="sibTrans" presStyleCnt="0"/>
      <dgm:spPr/>
    </dgm:pt>
    <dgm:pt modelId="{E450EEB6-A6FD-4EC7-A4F2-2D26BF1BBB47}" type="pres">
      <dgm:prSet presAssocID="{FDD9B15D-49CC-42FE-90FF-997E9A032DE9}" presName="compNode" presStyleCnt="0"/>
      <dgm:spPr/>
    </dgm:pt>
    <dgm:pt modelId="{D51387A2-27AC-4AB3-A549-2CC0ECF47E81}" type="pres">
      <dgm:prSet presAssocID="{FDD9B15D-49CC-42FE-90FF-997E9A032DE9}" presName="bgRect" presStyleLbl="bgShp" presStyleIdx="1" presStyleCnt="8"/>
      <dgm:spPr/>
    </dgm:pt>
    <dgm:pt modelId="{36BB8224-A9A1-44E7-9E46-CF6C40EC614E}" type="pres">
      <dgm:prSet presAssocID="{FDD9B15D-49CC-42FE-90FF-997E9A032DE9}" presName="iconRect" presStyleLbl="node1" presStyleIdx="1" presStyleCnt="8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AF16CDC1-C926-4230-8306-4616DBBCAE1E}" type="pres">
      <dgm:prSet presAssocID="{FDD9B15D-49CC-42FE-90FF-997E9A032DE9}" presName="spaceRect" presStyleCnt="0"/>
      <dgm:spPr/>
    </dgm:pt>
    <dgm:pt modelId="{170A5FAF-41B3-4D66-A6AD-07BB84BAF00D}" type="pres">
      <dgm:prSet presAssocID="{FDD9B15D-49CC-42FE-90FF-997E9A032DE9}" presName="parTx" presStyleLbl="revTx" presStyleIdx="2" presStyleCnt="16">
        <dgm:presLayoutVars>
          <dgm:chMax val="0"/>
          <dgm:chPref val="0"/>
        </dgm:presLayoutVars>
      </dgm:prSet>
      <dgm:spPr/>
    </dgm:pt>
    <dgm:pt modelId="{CB80D6F2-CD64-458B-93F0-4A427870A957}" type="pres">
      <dgm:prSet presAssocID="{FDD9B15D-49CC-42FE-90FF-997E9A032DE9}" presName="desTx" presStyleLbl="revTx" presStyleIdx="3" presStyleCnt="16">
        <dgm:presLayoutVars/>
      </dgm:prSet>
      <dgm:spPr/>
    </dgm:pt>
    <dgm:pt modelId="{047AD337-025A-441F-9D3C-EEEE842159E2}" type="pres">
      <dgm:prSet presAssocID="{449E73EC-3A1A-49B0-9CF8-A4419FD4CBB6}" presName="sibTrans" presStyleCnt="0"/>
      <dgm:spPr/>
    </dgm:pt>
    <dgm:pt modelId="{69BF400C-4F48-494A-A641-38E20158AC01}" type="pres">
      <dgm:prSet presAssocID="{E71533DE-65A2-451A-81B6-38FDC3FADA14}" presName="compNode" presStyleCnt="0"/>
      <dgm:spPr/>
    </dgm:pt>
    <dgm:pt modelId="{96F3CFCC-4BDF-4D61-B0C2-ECC15E8B38AF}" type="pres">
      <dgm:prSet presAssocID="{E71533DE-65A2-451A-81B6-38FDC3FADA14}" presName="bgRect" presStyleLbl="bgShp" presStyleIdx="2" presStyleCnt="8"/>
      <dgm:spPr/>
    </dgm:pt>
    <dgm:pt modelId="{2F0EE8F1-68C0-4028-9B8A-709511BA5764}" type="pres">
      <dgm:prSet presAssocID="{E71533DE-65A2-451A-81B6-38FDC3FADA14}" presName="iconRect" presStyleLbl="node1" presStyleIdx="2" presStyleCnt="8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 Network"/>
        </a:ext>
      </dgm:extLst>
    </dgm:pt>
    <dgm:pt modelId="{A0A545DB-14A0-4889-87D4-EC673BD4E99F}" type="pres">
      <dgm:prSet presAssocID="{E71533DE-65A2-451A-81B6-38FDC3FADA14}" presName="spaceRect" presStyleCnt="0"/>
      <dgm:spPr/>
    </dgm:pt>
    <dgm:pt modelId="{2FA802B3-9B1C-43C5-81EC-D470DADD3CB8}" type="pres">
      <dgm:prSet presAssocID="{E71533DE-65A2-451A-81B6-38FDC3FADA14}" presName="parTx" presStyleLbl="revTx" presStyleIdx="4" presStyleCnt="16">
        <dgm:presLayoutVars>
          <dgm:chMax val="0"/>
          <dgm:chPref val="0"/>
        </dgm:presLayoutVars>
      </dgm:prSet>
      <dgm:spPr/>
    </dgm:pt>
    <dgm:pt modelId="{0B0E2CBD-33E3-4686-847A-D55B021B3D82}" type="pres">
      <dgm:prSet presAssocID="{E71533DE-65A2-451A-81B6-38FDC3FADA14}" presName="desTx" presStyleLbl="revTx" presStyleIdx="5" presStyleCnt="16">
        <dgm:presLayoutVars/>
      </dgm:prSet>
      <dgm:spPr/>
    </dgm:pt>
    <dgm:pt modelId="{0EB5C48D-0655-4903-8DC9-60634992E822}" type="pres">
      <dgm:prSet presAssocID="{485C36BD-E49D-4731-B1D6-C75103A9CF65}" presName="sibTrans" presStyleCnt="0"/>
      <dgm:spPr/>
    </dgm:pt>
    <dgm:pt modelId="{85BEB319-064E-4F71-B25F-74872C621F1B}" type="pres">
      <dgm:prSet presAssocID="{5ED240F2-1A8D-434E-A9B8-C277CFA38103}" presName="compNode" presStyleCnt="0"/>
      <dgm:spPr/>
    </dgm:pt>
    <dgm:pt modelId="{BBCB4AFF-D9FE-47D2-A682-602473486E59}" type="pres">
      <dgm:prSet presAssocID="{5ED240F2-1A8D-434E-A9B8-C277CFA38103}" presName="bgRect" presStyleLbl="bgShp" presStyleIdx="3" presStyleCnt="8"/>
      <dgm:spPr/>
    </dgm:pt>
    <dgm:pt modelId="{75906A04-F91D-426B-816F-1098C6B0FF01}" type="pres">
      <dgm:prSet presAssocID="{5ED240F2-1A8D-434E-A9B8-C277CFA38103}" presName="iconRect" presStyleLbl="node1" presStyleIdx="3" presStyleCnt="8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50C76A7B-DD8E-458B-ADA3-5891A7A77C7D}" type="pres">
      <dgm:prSet presAssocID="{5ED240F2-1A8D-434E-A9B8-C277CFA38103}" presName="spaceRect" presStyleCnt="0"/>
      <dgm:spPr/>
    </dgm:pt>
    <dgm:pt modelId="{127B3BE4-3CA3-4A99-AD38-99DBAA1E35B0}" type="pres">
      <dgm:prSet presAssocID="{5ED240F2-1A8D-434E-A9B8-C277CFA38103}" presName="parTx" presStyleLbl="revTx" presStyleIdx="6" presStyleCnt="16">
        <dgm:presLayoutVars>
          <dgm:chMax val="0"/>
          <dgm:chPref val="0"/>
        </dgm:presLayoutVars>
      </dgm:prSet>
      <dgm:spPr/>
    </dgm:pt>
    <dgm:pt modelId="{11C4396A-CAF2-479E-91F3-ADF006A4927A}" type="pres">
      <dgm:prSet presAssocID="{5ED240F2-1A8D-434E-A9B8-C277CFA38103}" presName="desTx" presStyleLbl="revTx" presStyleIdx="7" presStyleCnt="16">
        <dgm:presLayoutVars/>
      </dgm:prSet>
      <dgm:spPr/>
    </dgm:pt>
    <dgm:pt modelId="{CA2B8275-F808-43BE-AC00-D293D79760A0}" type="pres">
      <dgm:prSet presAssocID="{2A1F8494-B8BB-44AC-A7C2-E82AE6F42775}" presName="sibTrans" presStyleCnt="0"/>
      <dgm:spPr/>
    </dgm:pt>
    <dgm:pt modelId="{1E78C279-002C-4241-A27F-344C9292C0E9}" type="pres">
      <dgm:prSet presAssocID="{1DBA80CB-8ED1-448A-8273-7957828438D6}" presName="compNode" presStyleCnt="0"/>
      <dgm:spPr/>
    </dgm:pt>
    <dgm:pt modelId="{83B7F93D-31D2-4E37-A449-E901C53BEBD2}" type="pres">
      <dgm:prSet presAssocID="{1DBA80CB-8ED1-448A-8273-7957828438D6}" presName="bgRect" presStyleLbl="bgShp" presStyleIdx="4" presStyleCnt="8"/>
      <dgm:spPr/>
    </dgm:pt>
    <dgm:pt modelId="{9A9B33CD-92FA-40C2-93F0-22036C02A362}" type="pres">
      <dgm:prSet presAssocID="{1DBA80CB-8ED1-448A-8273-7957828438D6}" presName="iconRect" presStyleLbl="node1" presStyleIdx="4" presStyleCnt="8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5272B832-E297-4398-A4DB-2867A76270BA}" type="pres">
      <dgm:prSet presAssocID="{1DBA80CB-8ED1-448A-8273-7957828438D6}" presName="spaceRect" presStyleCnt="0"/>
      <dgm:spPr/>
    </dgm:pt>
    <dgm:pt modelId="{22609E8A-6888-44C6-B375-44CF6C85BC8C}" type="pres">
      <dgm:prSet presAssocID="{1DBA80CB-8ED1-448A-8273-7957828438D6}" presName="parTx" presStyleLbl="revTx" presStyleIdx="8" presStyleCnt="16">
        <dgm:presLayoutVars>
          <dgm:chMax val="0"/>
          <dgm:chPref val="0"/>
        </dgm:presLayoutVars>
      </dgm:prSet>
      <dgm:spPr/>
    </dgm:pt>
    <dgm:pt modelId="{8084523D-FDBA-45BF-B01E-A8348A1BEC4A}" type="pres">
      <dgm:prSet presAssocID="{1DBA80CB-8ED1-448A-8273-7957828438D6}" presName="desTx" presStyleLbl="revTx" presStyleIdx="9" presStyleCnt="16">
        <dgm:presLayoutVars/>
      </dgm:prSet>
      <dgm:spPr/>
    </dgm:pt>
    <dgm:pt modelId="{D1D968E7-8741-4294-BCCC-D121392BA7A9}" type="pres">
      <dgm:prSet presAssocID="{0A48DCE6-1086-448D-B318-99903FD76697}" presName="sibTrans" presStyleCnt="0"/>
      <dgm:spPr/>
    </dgm:pt>
    <dgm:pt modelId="{386E26A7-A1F8-4551-9CC7-43B69F20958D}" type="pres">
      <dgm:prSet presAssocID="{D354DA6C-97B5-451A-BC9B-CD8BF59CD5FE}" presName="compNode" presStyleCnt="0"/>
      <dgm:spPr/>
    </dgm:pt>
    <dgm:pt modelId="{351D4E86-4022-48E9-A0AB-820EC8B1951B}" type="pres">
      <dgm:prSet presAssocID="{D354DA6C-97B5-451A-BC9B-CD8BF59CD5FE}" presName="bgRect" presStyleLbl="bgShp" presStyleIdx="5" presStyleCnt="8"/>
      <dgm:spPr/>
    </dgm:pt>
    <dgm:pt modelId="{80051845-A58E-4CF6-B9C5-60B135A57268}" type="pres">
      <dgm:prSet presAssocID="{D354DA6C-97B5-451A-BC9B-CD8BF59CD5FE}" presName="iconRect" presStyleLbl="node1" presStyleIdx="5" presStyleCnt="8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edle"/>
        </a:ext>
      </dgm:extLst>
    </dgm:pt>
    <dgm:pt modelId="{CA288844-5C69-43C8-96C8-F9F567025165}" type="pres">
      <dgm:prSet presAssocID="{D354DA6C-97B5-451A-BC9B-CD8BF59CD5FE}" presName="spaceRect" presStyleCnt="0"/>
      <dgm:spPr/>
    </dgm:pt>
    <dgm:pt modelId="{263AE7F9-97D1-4F71-8F40-3966222A1AC7}" type="pres">
      <dgm:prSet presAssocID="{D354DA6C-97B5-451A-BC9B-CD8BF59CD5FE}" presName="parTx" presStyleLbl="revTx" presStyleIdx="10" presStyleCnt="16">
        <dgm:presLayoutVars>
          <dgm:chMax val="0"/>
          <dgm:chPref val="0"/>
        </dgm:presLayoutVars>
      </dgm:prSet>
      <dgm:spPr/>
    </dgm:pt>
    <dgm:pt modelId="{1AB04E00-B3A2-4433-BC5D-62489BA79C9C}" type="pres">
      <dgm:prSet presAssocID="{D354DA6C-97B5-451A-BC9B-CD8BF59CD5FE}" presName="desTx" presStyleLbl="revTx" presStyleIdx="11" presStyleCnt="16">
        <dgm:presLayoutVars/>
      </dgm:prSet>
      <dgm:spPr/>
    </dgm:pt>
    <dgm:pt modelId="{17964EB0-99F7-416D-8F06-57C4088A037F}" type="pres">
      <dgm:prSet presAssocID="{49F404DF-4210-4213-840A-655AFACFF5CE}" presName="sibTrans" presStyleCnt="0"/>
      <dgm:spPr/>
    </dgm:pt>
    <dgm:pt modelId="{B078E7FC-DB16-40D5-B2EC-BC2080FA6DBD}" type="pres">
      <dgm:prSet presAssocID="{86A5629D-85A5-4096-949F-6321FF8B80C4}" presName="compNode" presStyleCnt="0"/>
      <dgm:spPr/>
    </dgm:pt>
    <dgm:pt modelId="{0C6D9828-6582-471C-B548-629EA171C0C9}" type="pres">
      <dgm:prSet presAssocID="{86A5629D-85A5-4096-949F-6321FF8B80C4}" presName="bgRect" presStyleLbl="bgShp" presStyleIdx="6" presStyleCnt="8"/>
      <dgm:spPr/>
    </dgm:pt>
    <dgm:pt modelId="{E142E834-46B1-498C-BCF1-7C2EA34A8A15}" type="pres">
      <dgm:prSet presAssocID="{86A5629D-85A5-4096-949F-6321FF8B80C4}" presName="iconRect" presStyleLbl="node1" presStyleIdx="6" presStyleCnt="8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6C32F3DF-8E0C-4F32-BB99-BA304B78E7AB}" type="pres">
      <dgm:prSet presAssocID="{86A5629D-85A5-4096-949F-6321FF8B80C4}" presName="spaceRect" presStyleCnt="0"/>
      <dgm:spPr/>
    </dgm:pt>
    <dgm:pt modelId="{333594D5-EF5E-4DBF-830E-95282CDDDCC9}" type="pres">
      <dgm:prSet presAssocID="{86A5629D-85A5-4096-949F-6321FF8B80C4}" presName="parTx" presStyleLbl="revTx" presStyleIdx="12" presStyleCnt="16">
        <dgm:presLayoutVars>
          <dgm:chMax val="0"/>
          <dgm:chPref val="0"/>
        </dgm:presLayoutVars>
      </dgm:prSet>
      <dgm:spPr/>
    </dgm:pt>
    <dgm:pt modelId="{216813D6-21F7-4C2E-A13D-130A2F42CA7C}" type="pres">
      <dgm:prSet presAssocID="{86A5629D-85A5-4096-949F-6321FF8B80C4}" presName="desTx" presStyleLbl="revTx" presStyleIdx="13" presStyleCnt="16">
        <dgm:presLayoutVars/>
      </dgm:prSet>
      <dgm:spPr/>
    </dgm:pt>
    <dgm:pt modelId="{6C14AB20-4A8E-4543-8E85-9D9FC5E9E1B8}" type="pres">
      <dgm:prSet presAssocID="{A35BB633-BB48-4836-9CF0-7F6C3AB2D36E}" presName="sibTrans" presStyleCnt="0"/>
      <dgm:spPr/>
    </dgm:pt>
    <dgm:pt modelId="{C3ECBE74-1F3B-4CFB-B43E-A67B6EEE5FAC}" type="pres">
      <dgm:prSet presAssocID="{8C30E149-9211-426D-83E3-5519AEC92A77}" presName="compNode" presStyleCnt="0"/>
      <dgm:spPr/>
    </dgm:pt>
    <dgm:pt modelId="{CF3B8D8B-D171-4CAD-B38C-1A16279E9B7F}" type="pres">
      <dgm:prSet presAssocID="{8C30E149-9211-426D-83E3-5519AEC92A77}" presName="bgRect" presStyleLbl="bgShp" presStyleIdx="7" presStyleCnt="8"/>
      <dgm:spPr/>
    </dgm:pt>
    <dgm:pt modelId="{0630C823-95C6-4298-8CAC-E99C79A1F6FC}" type="pres">
      <dgm:prSet presAssocID="{8C30E149-9211-426D-83E3-5519AEC92A77}" presName="iconRect" presStyleLbl="node1" presStyleIdx="7" presStyleCnt="8"/>
      <dgm:spPr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67BB7197-91D7-4ED4-AA48-00B6B17674FB}" type="pres">
      <dgm:prSet presAssocID="{8C30E149-9211-426D-83E3-5519AEC92A77}" presName="spaceRect" presStyleCnt="0"/>
      <dgm:spPr/>
    </dgm:pt>
    <dgm:pt modelId="{314CF525-D0C4-4517-962F-D0A7255DCF97}" type="pres">
      <dgm:prSet presAssocID="{8C30E149-9211-426D-83E3-5519AEC92A77}" presName="parTx" presStyleLbl="revTx" presStyleIdx="14" presStyleCnt="16">
        <dgm:presLayoutVars>
          <dgm:chMax val="0"/>
          <dgm:chPref val="0"/>
        </dgm:presLayoutVars>
      </dgm:prSet>
      <dgm:spPr/>
    </dgm:pt>
    <dgm:pt modelId="{01E8B307-64A1-4CA1-A25D-010551570318}" type="pres">
      <dgm:prSet presAssocID="{8C30E149-9211-426D-83E3-5519AEC92A77}" presName="desTx" presStyleLbl="revTx" presStyleIdx="15" presStyleCnt="16">
        <dgm:presLayoutVars/>
      </dgm:prSet>
      <dgm:spPr/>
    </dgm:pt>
  </dgm:ptLst>
  <dgm:cxnLst>
    <dgm:cxn modelId="{E154AA08-89BD-4C18-99C5-E79B4DEE99FC}" type="presOf" srcId="{8C30E149-9211-426D-83E3-5519AEC92A77}" destId="{314CF525-D0C4-4517-962F-D0A7255DCF97}" srcOrd="0" destOrd="0" presId="urn:microsoft.com/office/officeart/2018/2/layout/IconVerticalSolidList"/>
    <dgm:cxn modelId="{239F3610-586A-49F7-8117-3A0AE65BB932}" type="presOf" srcId="{A4D04251-BEC6-40B5-B7CD-606D0C4738BE}" destId="{216813D6-21F7-4C2E-A13D-130A2F42CA7C}" srcOrd="0" destOrd="0" presId="urn:microsoft.com/office/officeart/2018/2/layout/IconVerticalSolidList"/>
    <dgm:cxn modelId="{B5F73A11-5BA6-4B5C-B6FA-27C30071A985}" srcId="{F9593602-A784-4FA9-89AC-357ABE5D46B4}" destId="{12C09657-EB23-477A-B702-009ECA74D836}" srcOrd="0" destOrd="0" parTransId="{07D42717-95E6-406F-A6B4-5C7C5C5AE283}" sibTransId="{89EB6C7C-469C-4B23-A3D5-8AC89B4AB1B9}"/>
    <dgm:cxn modelId="{29E2B624-73D3-4C49-A3B0-99EBF683D07A}" srcId="{5ED240F2-1A8D-434E-A9B8-C277CFA38103}" destId="{E695ED83-8E26-45E2-A5ED-D45243C21AB5}" srcOrd="1" destOrd="0" parTransId="{BC7AE378-CFFE-4E12-B28A-F9BEB0B66E11}" sibTransId="{8FB2B556-6118-40B6-AAA3-1F2C1729CC83}"/>
    <dgm:cxn modelId="{38712F27-11BB-4AFC-8C33-835AF32EA869}" type="presOf" srcId="{7CE80A38-3DF1-4BCE-913D-608DAC117665}" destId="{01E8B307-64A1-4CA1-A25D-010551570318}" srcOrd="0" destOrd="0" presId="urn:microsoft.com/office/officeart/2018/2/layout/IconVerticalSolidList"/>
    <dgm:cxn modelId="{94429D2A-8199-4023-B8BB-C3FCCC5E980D}" type="presOf" srcId="{BB72A5FB-B761-4361-91EB-2D7A9D15E891}" destId="{1AB04E00-B3A2-4433-BC5D-62489BA79C9C}" srcOrd="0" destOrd="0" presId="urn:microsoft.com/office/officeart/2018/2/layout/IconVerticalSolidList"/>
    <dgm:cxn modelId="{C747242E-2C8F-48FC-9908-CFCAC0D553CA}" srcId="{1DBA80CB-8ED1-448A-8273-7957828438D6}" destId="{C34D4DAE-20BA-43E6-80C5-28B161E211F2}" srcOrd="0" destOrd="0" parTransId="{F101B6A7-C2EC-472A-A856-B17CA56AFB0C}" sibTransId="{620A2882-D4B3-4E19-BB7E-CDA058D96180}"/>
    <dgm:cxn modelId="{F9CC442E-6FB2-4F08-B04B-600F2C5AA7E9}" type="presOf" srcId="{1DBA80CB-8ED1-448A-8273-7957828438D6}" destId="{22609E8A-6888-44C6-B375-44CF6C85BC8C}" srcOrd="0" destOrd="0" presId="urn:microsoft.com/office/officeart/2018/2/layout/IconVerticalSolidList"/>
    <dgm:cxn modelId="{50F3832F-8EC9-413A-BFEC-199A358FEBDD}" srcId="{F9593602-A784-4FA9-89AC-357ABE5D46B4}" destId="{1DBA80CB-8ED1-448A-8273-7957828438D6}" srcOrd="4" destOrd="0" parTransId="{D28CD255-6408-4278-8928-2E4A3523C0EF}" sibTransId="{0A48DCE6-1086-448D-B318-99903FD76697}"/>
    <dgm:cxn modelId="{D8D21336-ADCB-4A5A-B002-3640CE478EA5}" type="presOf" srcId="{E71533DE-65A2-451A-81B6-38FDC3FADA14}" destId="{2FA802B3-9B1C-43C5-81EC-D470DADD3CB8}" srcOrd="0" destOrd="0" presId="urn:microsoft.com/office/officeart/2018/2/layout/IconVerticalSolidList"/>
    <dgm:cxn modelId="{FDBE7936-A6A2-471E-A510-2790B5BEA9D5}" type="presOf" srcId="{C34D4DAE-20BA-43E6-80C5-28B161E211F2}" destId="{8084523D-FDBA-45BF-B01E-A8348A1BEC4A}" srcOrd="0" destOrd="0" presId="urn:microsoft.com/office/officeart/2018/2/layout/IconVerticalSolidList"/>
    <dgm:cxn modelId="{CA28E63F-230B-4CBE-82CB-97F959DAA885}" type="presOf" srcId="{0006F13C-48AF-4DD7-BC3B-256B2A1F6EB3}" destId="{CB80D6F2-CD64-458B-93F0-4A427870A957}" srcOrd="0" destOrd="0" presId="urn:microsoft.com/office/officeart/2018/2/layout/IconVerticalSolidList"/>
    <dgm:cxn modelId="{679D5760-D47D-4D2E-8D53-ECD165E9FE78}" srcId="{D354DA6C-97B5-451A-BC9B-CD8BF59CD5FE}" destId="{BB72A5FB-B761-4361-91EB-2D7A9D15E891}" srcOrd="0" destOrd="0" parTransId="{523BDDC4-D31B-44B2-8020-69D7725D2A13}" sibTransId="{C13A535C-694C-4638-BD85-B30948C76782}"/>
    <dgm:cxn modelId="{E0CF1562-7D8A-4264-94D7-A19021C2A4D6}" type="presOf" srcId="{86A5629D-85A5-4096-949F-6321FF8B80C4}" destId="{333594D5-EF5E-4DBF-830E-95282CDDDCC9}" srcOrd="0" destOrd="0" presId="urn:microsoft.com/office/officeart/2018/2/layout/IconVerticalSolidList"/>
    <dgm:cxn modelId="{51EA0A43-C11E-405E-AA1F-211229578BC4}" srcId="{8C30E149-9211-426D-83E3-5519AEC92A77}" destId="{7CE80A38-3DF1-4BCE-913D-608DAC117665}" srcOrd="0" destOrd="0" parTransId="{037F7E93-7CB1-4FFD-BA52-B0BE3B273278}" sibTransId="{0700CFC3-B31C-4405-8E64-C69ABBE369EE}"/>
    <dgm:cxn modelId="{03DABD65-0850-48B6-AEBF-5DCCDEDE804E}" type="presOf" srcId="{4BC8CD73-6E0E-4D88-B630-2D6FDB9C1DF4}" destId="{0B0E2CBD-33E3-4686-847A-D55B021B3D82}" srcOrd="0" destOrd="0" presId="urn:microsoft.com/office/officeart/2018/2/layout/IconVerticalSolidList"/>
    <dgm:cxn modelId="{09B5B148-7AE3-4DA0-AF9D-51EB9E3328A0}" srcId="{F9593602-A784-4FA9-89AC-357ABE5D46B4}" destId="{86A5629D-85A5-4096-949F-6321FF8B80C4}" srcOrd="6" destOrd="0" parTransId="{946647F0-C4FC-4B79-A344-3B526050DBCF}" sibTransId="{A35BB633-BB48-4836-9CF0-7F6C3AB2D36E}"/>
    <dgm:cxn modelId="{0DA26A69-87F2-41F2-BED2-3754209642F6}" type="presOf" srcId="{F9593602-A784-4FA9-89AC-357ABE5D46B4}" destId="{2D8E1CC9-469C-4040-8970-79DB78511342}" srcOrd="0" destOrd="0" presId="urn:microsoft.com/office/officeart/2018/2/layout/IconVerticalSolidList"/>
    <dgm:cxn modelId="{14639C70-3F26-4949-9AB1-2E790367081E}" type="presOf" srcId="{E695ED83-8E26-45E2-A5ED-D45243C21AB5}" destId="{11C4396A-CAF2-479E-91F3-ADF006A4927A}" srcOrd="0" destOrd="1" presId="urn:microsoft.com/office/officeart/2018/2/layout/IconVerticalSolidList"/>
    <dgm:cxn modelId="{71042A73-D7D6-453E-ACC8-222C1550BBB2}" type="presOf" srcId="{0C92BD3A-24BB-498B-9504-15CF20FBFCEF}" destId="{0209B03C-45E3-4CF5-B0EA-C06ED49CBDB3}" srcOrd="0" destOrd="0" presId="urn:microsoft.com/office/officeart/2018/2/layout/IconVerticalSolidList"/>
    <dgm:cxn modelId="{61E07755-98F7-4671-BF1B-DF905DC0BFBB}" srcId="{F9593602-A784-4FA9-89AC-357ABE5D46B4}" destId="{8C30E149-9211-426D-83E3-5519AEC92A77}" srcOrd="7" destOrd="0" parTransId="{20240D90-8B66-4639-ABEA-4451CD33A716}" sibTransId="{15FEAEC4-9EA3-4B2A-A2FB-6BCB285F2530}"/>
    <dgm:cxn modelId="{C337AA59-4A3C-4CC4-95CA-1F27869438F7}" type="presOf" srcId="{FDD9B15D-49CC-42FE-90FF-997E9A032DE9}" destId="{170A5FAF-41B3-4D66-A6AD-07BB84BAF00D}" srcOrd="0" destOrd="0" presId="urn:microsoft.com/office/officeart/2018/2/layout/IconVerticalSolidList"/>
    <dgm:cxn modelId="{D2CC035A-ECD9-4DDD-A076-9F5CD00C7C21}" srcId="{F9593602-A784-4FA9-89AC-357ABE5D46B4}" destId="{5ED240F2-1A8D-434E-A9B8-C277CFA38103}" srcOrd="3" destOrd="0" parTransId="{A394169B-47BB-4B63-9DE0-6C7DF46124DF}" sibTransId="{2A1F8494-B8BB-44AC-A7C2-E82AE6F42775}"/>
    <dgm:cxn modelId="{BEFE73A1-1E70-4344-9DC5-5D3F1EA158C1}" srcId="{F9593602-A784-4FA9-89AC-357ABE5D46B4}" destId="{E71533DE-65A2-451A-81B6-38FDC3FADA14}" srcOrd="2" destOrd="0" parTransId="{5732E965-45BF-4C0B-9C94-369F66547CE8}" sibTransId="{485C36BD-E49D-4731-B1D6-C75103A9CF65}"/>
    <dgm:cxn modelId="{9BB3A0A6-27E0-4B7A-8EC5-E8AC5F53A2EB}" type="presOf" srcId="{12C09657-EB23-477A-B702-009ECA74D836}" destId="{3EC579E1-3A2B-4ADD-9B37-047CC4544007}" srcOrd="0" destOrd="0" presId="urn:microsoft.com/office/officeart/2018/2/layout/IconVerticalSolidList"/>
    <dgm:cxn modelId="{30CDDAAB-CD46-44A0-9E11-5005170371A9}" srcId="{E71533DE-65A2-451A-81B6-38FDC3FADA14}" destId="{4BC8CD73-6E0E-4D88-B630-2D6FDB9C1DF4}" srcOrd="0" destOrd="0" parTransId="{13D90646-47A0-4C44-A35A-6D6F68D2360B}" sibTransId="{5519B6DA-DBBD-413C-A36C-9375C122C0C7}"/>
    <dgm:cxn modelId="{3C7908B5-8725-4DC1-8169-9F1E23B0EBEF}" srcId="{86A5629D-85A5-4096-949F-6321FF8B80C4}" destId="{A4D04251-BEC6-40B5-B7CD-606D0C4738BE}" srcOrd="0" destOrd="0" parTransId="{EE33985D-1BFF-4831-9C5E-F4B2C2AEF7F3}" sibTransId="{C22520A6-DCAD-4AE4-A71B-A16C3759B3A8}"/>
    <dgm:cxn modelId="{6C7650B6-20A5-4717-AC7C-CD28005C4011}" type="presOf" srcId="{5ED240F2-1A8D-434E-A9B8-C277CFA38103}" destId="{127B3BE4-3CA3-4A99-AD38-99DBAA1E35B0}" srcOrd="0" destOrd="0" presId="urn:microsoft.com/office/officeart/2018/2/layout/IconVerticalSolidList"/>
    <dgm:cxn modelId="{287DD3BE-2142-4152-909E-DC63155B11B5}" type="presOf" srcId="{D354DA6C-97B5-451A-BC9B-CD8BF59CD5FE}" destId="{263AE7F9-97D1-4F71-8F40-3966222A1AC7}" srcOrd="0" destOrd="0" presId="urn:microsoft.com/office/officeart/2018/2/layout/IconVerticalSolidList"/>
    <dgm:cxn modelId="{118876D3-9AB7-4101-984B-A539FD64D5F9}" type="presOf" srcId="{B67B1F52-76EB-4484-9041-B5D1DF3B016B}" destId="{11C4396A-CAF2-479E-91F3-ADF006A4927A}" srcOrd="0" destOrd="0" presId="urn:microsoft.com/office/officeart/2018/2/layout/IconVerticalSolidList"/>
    <dgm:cxn modelId="{B63FD0DD-7E19-4B1E-AEBF-2BFE3F9F538D}" srcId="{F9593602-A784-4FA9-89AC-357ABE5D46B4}" destId="{FDD9B15D-49CC-42FE-90FF-997E9A032DE9}" srcOrd="1" destOrd="0" parTransId="{71A0009F-8CAC-4C10-947E-6006FE0A5705}" sibTransId="{449E73EC-3A1A-49B0-9CF8-A4419FD4CBB6}"/>
    <dgm:cxn modelId="{401273DF-60C5-4ADA-B7B5-C6BD7F016608}" srcId="{5ED240F2-1A8D-434E-A9B8-C277CFA38103}" destId="{B67B1F52-76EB-4484-9041-B5D1DF3B016B}" srcOrd="0" destOrd="0" parTransId="{B750E534-3E41-4575-90B0-704E0545F1EA}" sibTransId="{E6A9EE22-B977-4A8B-A004-97F8B477C4D7}"/>
    <dgm:cxn modelId="{5D58EFE2-CE29-4D4A-9ABB-70AF6222EF3B}" srcId="{F9593602-A784-4FA9-89AC-357ABE5D46B4}" destId="{D354DA6C-97B5-451A-BC9B-CD8BF59CD5FE}" srcOrd="5" destOrd="0" parTransId="{7E3112C9-4B4D-41A7-90FC-2A49AEA7A10A}" sibTransId="{49F404DF-4210-4213-840A-655AFACFF5CE}"/>
    <dgm:cxn modelId="{168E62E9-C000-49CC-81AF-A1B9B46AB114}" srcId="{FDD9B15D-49CC-42FE-90FF-997E9A032DE9}" destId="{0006F13C-48AF-4DD7-BC3B-256B2A1F6EB3}" srcOrd="0" destOrd="0" parTransId="{B7C83651-0389-4E79-A22E-7317C1CB6886}" sibTransId="{B6657C87-ABD7-4D23-ABF9-F9558639BA4E}"/>
    <dgm:cxn modelId="{702CCAF1-3D05-426D-82CF-16BFA1D63103}" srcId="{12C09657-EB23-477A-B702-009ECA74D836}" destId="{0C92BD3A-24BB-498B-9504-15CF20FBFCEF}" srcOrd="0" destOrd="0" parTransId="{27040612-A7E8-486C-BECF-7C6E8BF1D5B0}" sibTransId="{1F81F1C2-B93B-4271-8526-2B49DF598881}"/>
    <dgm:cxn modelId="{5BC2948E-4200-4E99-97F3-81770DDD1365}" type="presParOf" srcId="{2D8E1CC9-469C-4040-8970-79DB78511342}" destId="{5194248B-751C-4B07-9A7B-D9E7F77B43F3}" srcOrd="0" destOrd="0" presId="urn:microsoft.com/office/officeart/2018/2/layout/IconVerticalSolidList"/>
    <dgm:cxn modelId="{25EE04BB-E4BE-4319-9ECA-FA3AC21C4928}" type="presParOf" srcId="{5194248B-751C-4B07-9A7B-D9E7F77B43F3}" destId="{905AEDD0-7730-4756-9C35-AA1864A2746A}" srcOrd="0" destOrd="0" presId="urn:microsoft.com/office/officeart/2018/2/layout/IconVerticalSolidList"/>
    <dgm:cxn modelId="{A970F280-79B2-4D24-A7EC-26885EA11C07}" type="presParOf" srcId="{5194248B-751C-4B07-9A7B-D9E7F77B43F3}" destId="{252F1B40-B6AA-4780-BAC8-6192F9792AE6}" srcOrd="1" destOrd="0" presId="urn:microsoft.com/office/officeart/2018/2/layout/IconVerticalSolidList"/>
    <dgm:cxn modelId="{9E5328DF-2DFA-4594-99AB-CC337FFAE892}" type="presParOf" srcId="{5194248B-751C-4B07-9A7B-D9E7F77B43F3}" destId="{F9F53FE5-D229-4D8B-918A-A0D0B9EEC9C7}" srcOrd="2" destOrd="0" presId="urn:microsoft.com/office/officeart/2018/2/layout/IconVerticalSolidList"/>
    <dgm:cxn modelId="{446777CC-F664-44B9-A801-0E4138DA2DAF}" type="presParOf" srcId="{5194248B-751C-4B07-9A7B-D9E7F77B43F3}" destId="{3EC579E1-3A2B-4ADD-9B37-047CC4544007}" srcOrd="3" destOrd="0" presId="urn:microsoft.com/office/officeart/2018/2/layout/IconVerticalSolidList"/>
    <dgm:cxn modelId="{41DAFF1A-4D20-4E0F-9B30-EE27A45917DC}" type="presParOf" srcId="{5194248B-751C-4B07-9A7B-D9E7F77B43F3}" destId="{0209B03C-45E3-4CF5-B0EA-C06ED49CBDB3}" srcOrd="4" destOrd="0" presId="urn:microsoft.com/office/officeart/2018/2/layout/IconVerticalSolidList"/>
    <dgm:cxn modelId="{93E6F671-3BD7-400D-832A-B59DBAD69FA9}" type="presParOf" srcId="{2D8E1CC9-469C-4040-8970-79DB78511342}" destId="{BC63A3E0-9CE8-4623-9B95-1A62C5E199B5}" srcOrd="1" destOrd="0" presId="urn:microsoft.com/office/officeart/2018/2/layout/IconVerticalSolidList"/>
    <dgm:cxn modelId="{FF98BC2B-B583-4C4A-9927-5BF94945B294}" type="presParOf" srcId="{2D8E1CC9-469C-4040-8970-79DB78511342}" destId="{E450EEB6-A6FD-4EC7-A4F2-2D26BF1BBB47}" srcOrd="2" destOrd="0" presId="urn:microsoft.com/office/officeart/2018/2/layout/IconVerticalSolidList"/>
    <dgm:cxn modelId="{2DF13B0A-64A5-4614-A065-CE07F6719780}" type="presParOf" srcId="{E450EEB6-A6FD-4EC7-A4F2-2D26BF1BBB47}" destId="{D51387A2-27AC-4AB3-A549-2CC0ECF47E81}" srcOrd="0" destOrd="0" presId="urn:microsoft.com/office/officeart/2018/2/layout/IconVerticalSolidList"/>
    <dgm:cxn modelId="{2F047C75-DCAA-417F-B27B-D055E68CEBEE}" type="presParOf" srcId="{E450EEB6-A6FD-4EC7-A4F2-2D26BF1BBB47}" destId="{36BB8224-A9A1-44E7-9E46-CF6C40EC614E}" srcOrd="1" destOrd="0" presId="urn:microsoft.com/office/officeart/2018/2/layout/IconVerticalSolidList"/>
    <dgm:cxn modelId="{787E9C05-42C3-413B-A4B5-123B52A10589}" type="presParOf" srcId="{E450EEB6-A6FD-4EC7-A4F2-2D26BF1BBB47}" destId="{AF16CDC1-C926-4230-8306-4616DBBCAE1E}" srcOrd="2" destOrd="0" presId="urn:microsoft.com/office/officeart/2018/2/layout/IconVerticalSolidList"/>
    <dgm:cxn modelId="{E8878685-BCF6-4B99-9337-BFD5728B3DB0}" type="presParOf" srcId="{E450EEB6-A6FD-4EC7-A4F2-2D26BF1BBB47}" destId="{170A5FAF-41B3-4D66-A6AD-07BB84BAF00D}" srcOrd="3" destOrd="0" presId="urn:microsoft.com/office/officeart/2018/2/layout/IconVerticalSolidList"/>
    <dgm:cxn modelId="{FA34DF40-C12F-490B-920A-F01B993C924A}" type="presParOf" srcId="{E450EEB6-A6FD-4EC7-A4F2-2D26BF1BBB47}" destId="{CB80D6F2-CD64-458B-93F0-4A427870A957}" srcOrd="4" destOrd="0" presId="urn:microsoft.com/office/officeart/2018/2/layout/IconVerticalSolidList"/>
    <dgm:cxn modelId="{F0833013-4D78-4B9E-8BC4-0AE27D83AAAF}" type="presParOf" srcId="{2D8E1CC9-469C-4040-8970-79DB78511342}" destId="{047AD337-025A-441F-9D3C-EEEE842159E2}" srcOrd="3" destOrd="0" presId="urn:microsoft.com/office/officeart/2018/2/layout/IconVerticalSolidList"/>
    <dgm:cxn modelId="{F12DF3A5-8D18-4EF3-8088-8B9E7ACFBC16}" type="presParOf" srcId="{2D8E1CC9-469C-4040-8970-79DB78511342}" destId="{69BF400C-4F48-494A-A641-38E20158AC01}" srcOrd="4" destOrd="0" presId="urn:microsoft.com/office/officeart/2018/2/layout/IconVerticalSolidList"/>
    <dgm:cxn modelId="{1F70AFED-1B31-4737-BC5E-A95FF1E6B624}" type="presParOf" srcId="{69BF400C-4F48-494A-A641-38E20158AC01}" destId="{96F3CFCC-4BDF-4D61-B0C2-ECC15E8B38AF}" srcOrd="0" destOrd="0" presId="urn:microsoft.com/office/officeart/2018/2/layout/IconVerticalSolidList"/>
    <dgm:cxn modelId="{EED042C9-12A0-401F-A2D9-D3F532A1BA8F}" type="presParOf" srcId="{69BF400C-4F48-494A-A641-38E20158AC01}" destId="{2F0EE8F1-68C0-4028-9B8A-709511BA5764}" srcOrd="1" destOrd="0" presId="urn:microsoft.com/office/officeart/2018/2/layout/IconVerticalSolidList"/>
    <dgm:cxn modelId="{167734CF-CA46-460E-99EE-7B22C3F65D67}" type="presParOf" srcId="{69BF400C-4F48-494A-A641-38E20158AC01}" destId="{A0A545DB-14A0-4889-87D4-EC673BD4E99F}" srcOrd="2" destOrd="0" presId="urn:microsoft.com/office/officeart/2018/2/layout/IconVerticalSolidList"/>
    <dgm:cxn modelId="{ED254EE3-679F-44E5-ABEC-460A80F17D44}" type="presParOf" srcId="{69BF400C-4F48-494A-A641-38E20158AC01}" destId="{2FA802B3-9B1C-43C5-81EC-D470DADD3CB8}" srcOrd="3" destOrd="0" presId="urn:microsoft.com/office/officeart/2018/2/layout/IconVerticalSolidList"/>
    <dgm:cxn modelId="{490D095B-5528-4982-927C-510C3547D767}" type="presParOf" srcId="{69BF400C-4F48-494A-A641-38E20158AC01}" destId="{0B0E2CBD-33E3-4686-847A-D55B021B3D82}" srcOrd="4" destOrd="0" presId="urn:microsoft.com/office/officeart/2018/2/layout/IconVerticalSolidList"/>
    <dgm:cxn modelId="{FAFC6233-CDAA-4092-B4F2-BDA307283DDC}" type="presParOf" srcId="{2D8E1CC9-469C-4040-8970-79DB78511342}" destId="{0EB5C48D-0655-4903-8DC9-60634992E822}" srcOrd="5" destOrd="0" presId="urn:microsoft.com/office/officeart/2018/2/layout/IconVerticalSolidList"/>
    <dgm:cxn modelId="{0612391D-6117-47FF-8DEF-F002CC135E13}" type="presParOf" srcId="{2D8E1CC9-469C-4040-8970-79DB78511342}" destId="{85BEB319-064E-4F71-B25F-74872C621F1B}" srcOrd="6" destOrd="0" presId="urn:microsoft.com/office/officeart/2018/2/layout/IconVerticalSolidList"/>
    <dgm:cxn modelId="{36EC7BBE-0F6E-4357-BE8D-CC8D738EB259}" type="presParOf" srcId="{85BEB319-064E-4F71-B25F-74872C621F1B}" destId="{BBCB4AFF-D9FE-47D2-A682-602473486E59}" srcOrd="0" destOrd="0" presId="urn:microsoft.com/office/officeart/2018/2/layout/IconVerticalSolidList"/>
    <dgm:cxn modelId="{523270AC-75AE-448A-8DFD-7AE73C11EE42}" type="presParOf" srcId="{85BEB319-064E-4F71-B25F-74872C621F1B}" destId="{75906A04-F91D-426B-816F-1098C6B0FF01}" srcOrd="1" destOrd="0" presId="urn:microsoft.com/office/officeart/2018/2/layout/IconVerticalSolidList"/>
    <dgm:cxn modelId="{FA64DD8D-A674-4598-AD30-CF9B45237E53}" type="presParOf" srcId="{85BEB319-064E-4F71-B25F-74872C621F1B}" destId="{50C76A7B-DD8E-458B-ADA3-5891A7A77C7D}" srcOrd="2" destOrd="0" presId="urn:microsoft.com/office/officeart/2018/2/layout/IconVerticalSolidList"/>
    <dgm:cxn modelId="{9C96C134-587B-4856-ADBC-45BFC62EC1EA}" type="presParOf" srcId="{85BEB319-064E-4F71-B25F-74872C621F1B}" destId="{127B3BE4-3CA3-4A99-AD38-99DBAA1E35B0}" srcOrd="3" destOrd="0" presId="urn:microsoft.com/office/officeart/2018/2/layout/IconVerticalSolidList"/>
    <dgm:cxn modelId="{9E728346-A339-4C49-B0D2-8ADB1D33EC93}" type="presParOf" srcId="{85BEB319-064E-4F71-B25F-74872C621F1B}" destId="{11C4396A-CAF2-479E-91F3-ADF006A4927A}" srcOrd="4" destOrd="0" presId="urn:microsoft.com/office/officeart/2018/2/layout/IconVerticalSolidList"/>
    <dgm:cxn modelId="{93224422-B668-403B-8A4B-B877D65BD91E}" type="presParOf" srcId="{2D8E1CC9-469C-4040-8970-79DB78511342}" destId="{CA2B8275-F808-43BE-AC00-D293D79760A0}" srcOrd="7" destOrd="0" presId="urn:microsoft.com/office/officeart/2018/2/layout/IconVerticalSolidList"/>
    <dgm:cxn modelId="{E7BAD087-ED52-43B2-AB49-5E84CD5FF6D0}" type="presParOf" srcId="{2D8E1CC9-469C-4040-8970-79DB78511342}" destId="{1E78C279-002C-4241-A27F-344C9292C0E9}" srcOrd="8" destOrd="0" presId="urn:microsoft.com/office/officeart/2018/2/layout/IconVerticalSolidList"/>
    <dgm:cxn modelId="{52FCEB14-AB53-4954-97FA-2747D685864C}" type="presParOf" srcId="{1E78C279-002C-4241-A27F-344C9292C0E9}" destId="{83B7F93D-31D2-4E37-A449-E901C53BEBD2}" srcOrd="0" destOrd="0" presId="urn:microsoft.com/office/officeart/2018/2/layout/IconVerticalSolidList"/>
    <dgm:cxn modelId="{A77AD64F-A6B5-4879-A776-F60BCC7EB9DC}" type="presParOf" srcId="{1E78C279-002C-4241-A27F-344C9292C0E9}" destId="{9A9B33CD-92FA-40C2-93F0-22036C02A362}" srcOrd="1" destOrd="0" presId="urn:microsoft.com/office/officeart/2018/2/layout/IconVerticalSolidList"/>
    <dgm:cxn modelId="{DDF24B4A-9CB9-4D60-9A2B-210B03EA48A1}" type="presParOf" srcId="{1E78C279-002C-4241-A27F-344C9292C0E9}" destId="{5272B832-E297-4398-A4DB-2867A76270BA}" srcOrd="2" destOrd="0" presId="urn:microsoft.com/office/officeart/2018/2/layout/IconVerticalSolidList"/>
    <dgm:cxn modelId="{E908DA93-5E4E-4838-91B5-7C98CCF58A69}" type="presParOf" srcId="{1E78C279-002C-4241-A27F-344C9292C0E9}" destId="{22609E8A-6888-44C6-B375-44CF6C85BC8C}" srcOrd="3" destOrd="0" presId="urn:microsoft.com/office/officeart/2018/2/layout/IconVerticalSolidList"/>
    <dgm:cxn modelId="{678E8A31-4552-4C41-9640-ABC3CFEF1640}" type="presParOf" srcId="{1E78C279-002C-4241-A27F-344C9292C0E9}" destId="{8084523D-FDBA-45BF-B01E-A8348A1BEC4A}" srcOrd="4" destOrd="0" presId="urn:microsoft.com/office/officeart/2018/2/layout/IconVerticalSolidList"/>
    <dgm:cxn modelId="{042DBDD3-FE42-4D77-8A4D-F44000B72302}" type="presParOf" srcId="{2D8E1CC9-469C-4040-8970-79DB78511342}" destId="{D1D968E7-8741-4294-BCCC-D121392BA7A9}" srcOrd="9" destOrd="0" presId="urn:microsoft.com/office/officeart/2018/2/layout/IconVerticalSolidList"/>
    <dgm:cxn modelId="{F25F0EFA-4BBE-4122-BF31-0D2BFB921AE7}" type="presParOf" srcId="{2D8E1CC9-469C-4040-8970-79DB78511342}" destId="{386E26A7-A1F8-4551-9CC7-43B69F20958D}" srcOrd="10" destOrd="0" presId="urn:microsoft.com/office/officeart/2018/2/layout/IconVerticalSolidList"/>
    <dgm:cxn modelId="{5753FDC9-4554-4D64-A89F-B486FEAA20E9}" type="presParOf" srcId="{386E26A7-A1F8-4551-9CC7-43B69F20958D}" destId="{351D4E86-4022-48E9-A0AB-820EC8B1951B}" srcOrd="0" destOrd="0" presId="urn:microsoft.com/office/officeart/2018/2/layout/IconVerticalSolidList"/>
    <dgm:cxn modelId="{9CFA7E4A-139B-4230-8675-FB09A2C6B273}" type="presParOf" srcId="{386E26A7-A1F8-4551-9CC7-43B69F20958D}" destId="{80051845-A58E-4CF6-B9C5-60B135A57268}" srcOrd="1" destOrd="0" presId="urn:microsoft.com/office/officeart/2018/2/layout/IconVerticalSolidList"/>
    <dgm:cxn modelId="{93B2DBF6-413A-4289-ADAD-3DD2B5A9E6A7}" type="presParOf" srcId="{386E26A7-A1F8-4551-9CC7-43B69F20958D}" destId="{CA288844-5C69-43C8-96C8-F9F567025165}" srcOrd="2" destOrd="0" presId="urn:microsoft.com/office/officeart/2018/2/layout/IconVerticalSolidList"/>
    <dgm:cxn modelId="{2A7D9348-E4A7-4844-8CC5-591009F9A344}" type="presParOf" srcId="{386E26A7-A1F8-4551-9CC7-43B69F20958D}" destId="{263AE7F9-97D1-4F71-8F40-3966222A1AC7}" srcOrd="3" destOrd="0" presId="urn:microsoft.com/office/officeart/2018/2/layout/IconVerticalSolidList"/>
    <dgm:cxn modelId="{84CCB4B9-00CA-496C-83B3-552D72E9A744}" type="presParOf" srcId="{386E26A7-A1F8-4551-9CC7-43B69F20958D}" destId="{1AB04E00-B3A2-4433-BC5D-62489BA79C9C}" srcOrd="4" destOrd="0" presId="urn:microsoft.com/office/officeart/2018/2/layout/IconVerticalSolidList"/>
    <dgm:cxn modelId="{5110824D-D215-4A47-B3D9-9CF237D59CE2}" type="presParOf" srcId="{2D8E1CC9-469C-4040-8970-79DB78511342}" destId="{17964EB0-99F7-416D-8F06-57C4088A037F}" srcOrd="11" destOrd="0" presId="urn:microsoft.com/office/officeart/2018/2/layout/IconVerticalSolidList"/>
    <dgm:cxn modelId="{96D992AF-8E4C-4F6C-B4FA-02AC96C85529}" type="presParOf" srcId="{2D8E1CC9-469C-4040-8970-79DB78511342}" destId="{B078E7FC-DB16-40D5-B2EC-BC2080FA6DBD}" srcOrd="12" destOrd="0" presId="urn:microsoft.com/office/officeart/2018/2/layout/IconVerticalSolidList"/>
    <dgm:cxn modelId="{ABB63935-B163-4A86-93ED-C66AC7675029}" type="presParOf" srcId="{B078E7FC-DB16-40D5-B2EC-BC2080FA6DBD}" destId="{0C6D9828-6582-471C-B548-629EA171C0C9}" srcOrd="0" destOrd="0" presId="urn:microsoft.com/office/officeart/2018/2/layout/IconVerticalSolidList"/>
    <dgm:cxn modelId="{34E0DACA-C100-45F2-B5E4-DF9590AB17AC}" type="presParOf" srcId="{B078E7FC-DB16-40D5-B2EC-BC2080FA6DBD}" destId="{E142E834-46B1-498C-BCF1-7C2EA34A8A15}" srcOrd="1" destOrd="0" presId="urn:microsoft.com/office/officeart/2018/2/layout/IconVerticalSolidList"/>
    <dgm:cxn modelId="{04787C8A-8AE3-4679-B195-8DA4CA38241E}" type="presParOf" srcId="{B078E7FC-DB16-40D5-B2EC-BC2080FA6DBD}" destId="{6C32F3DF-8E0C-4F32-BB99-BA304B78E7AB}" srcOrd="2" destOrd="0" presId="urn:microsoft.com/office/officeart/2018/2/layout/IconVerticalSolidList"/>
    <dgm:cxn modelId="{7FE8FCF4-24BC-4BE0-A1DF-3E1F5AF01FB9}" type="presParOf" srcId="{B078E7FC-DB16-40D5-B2EC-BC2080FA6DBD}" destId="{333594D5-EF5E-4DBF-830E-95282CDDDCC9}" srcOrd="3" destOrd="0" presId="urn:microsoft.com/office/officeart/2018/2/layout/IconVerticalSolidList"/>
    <dgm:cxn modelId="{1A441A16-EDA7-4D6A-B427-B633C990F295}" type="presParOf" srcId="{B078E7FC-DB16-40D5-B2EC-BC2080FA6DBD}" destId="{216813D6-21F7-4C2E-A13D-130A2F42CA7C}" srcOrd="4" destOrd="0" presId="urn:microsoft.com/office/officeart/2018/2/layout/IconVerticalSolidList"/>
    <dgm:cxn modelId="{8DF89306-C793-4E53-941A-23000371573B}" type="presParOf" srcId="{2D8E1CC9-469C-4040-8970-79DB78511342}" destId="{6C14AB20-4A8E-4543-8E85-9D9FC5E9E1B8}" srcOrd="13" destOrd="0" presId="urn:microsoft.com/office/officeart/2018/2/layout/IconVerticalSolidList"/>
    <dgm:cxn modelId="{9996A507-1329-489C-8169-2AFCE5CC814D}" type="presParOf" srcId="{2D8E1CC9-469C-4040-8970-79DB78511342}" destId="{C3ECBE74-1F3B-4CFB-B43E-A67B6EEE5FAC}" srcOrd="14" destOrd="0" presId="urn:microsoft.com/office/officeart/2018/2/layout/IconVerticalSolidList"/>
    <dgm:cxn modelId="{CE930D9E-F007-4509-A306-4688AF453B5D}" type="presParOf" srcId="{C3ECBE74-1F3B-4CFB-B43E-A67B6EEE5FAC}" destId="{CF3B8D8B-D171-4CAD-B38C-1A16279E9B7F}" srcOrd="0" destOrd="0" presId="urn:microsoft.com/office/officeart/2018/2/layout/IconVerticalSolidList"/>
    <dgm:cxn modelId="{B3AD1D8F-2521-4BD6-B4F1-E2EE314012CB}" type="presParOf" srcId="{C3ECBE74-1F3B-4CFB-B43E-A67B6EEE5FAC}" destId="{0630C823-95C6-4298-8CAC-E99C79A1F6FC}" srcOrd="1" destOrd="0" presId="urn:microsoft.com/office/officeart/2018/2/layout/IconVerticalSolidList"/>
    <dgm:cxn modelId="{76F41664-69C9-44F3-BAD3-94532B98132F}" type="presParOf" srcId="{C3ECBE74-1F3B-4CFB-B43E-A67B6EEE5FAC}" destId="{67BB7197-91D7-4ED4-AA48-00B6B17674FB}" srcOrd="2" destOrd="0" presId="urn:microsoft.com/office/officeart/2018/2/layout/IconVerticalSolidList"/>
    <dgm:cxn modelId="{4A3D5D08-D901-42CC-A6C1-E638997FB971}" type="presParOf" srcId="{C3ECBE74-1F3B-4CFB-B43E-A67B6EEE5FAC}" destId="{314CF525-D0C4-4517-962F-D0A7255DCF97}" srcOrd="3" destOrd="0" presId="urn:microsoft.com/office/officeart/2018/2/layout/IconVerticalSolidList"/>
    <dgm:cxn modelId="{58FA0399-5B76-4093-B3AF-8853D04B7912}" type="presParOf" srcId="{C3ECBE74-1F3B-4CFB-B43E-A67B6EEE5FAC}" destId="{01E8B307-64A1-4CA1-A25D-010551570318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5AEDD0-7730-4756-9C35-AA1864A2746A}">
      <dsp:nvSpPr>
        <dsp:cNvPr id="0" name=""/>
        <dsp:cNvSpPr/>
      </dsp:nvSpPr>
      <dsp:spPr>
        <a:xfrm>
          <a:off x="0" y="4098"/>
          <a:ext cx="8867256" cy="68793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2F1B40-B6AA-4780-BAC8-6192F9792AE6}">
      <dsp:nvSpPr>
        <dsp:cNvPr id="0" name=""/>
        <dsp:cNvSpPr/>
      </dsp:nvSpPr>
      <dsp:spPr>
        <a:xfrm>
          <a:off x="208101" y="158884"/>
          <a:ext cx="378366" cy="37836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C579E1-3A2B-4ADD-9B37-047CC4544007}">
      <dsp:nvSpPr>
        <dsp:cNvPr id="0" name=""/>
        <dsp:cNvSpPr/>
      </dsp:nvSpPr>
      <dsp:spPr>
        <a:xfrm>
          <a:off x="794568" y="4098"/>
          <a:ext cx="3990265" cy="687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807" tIns="72807" rIns="72807" bIns="72807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u="sng" kern="1200">
              <a:latin typeface="Calibri"/>
              <a:ea typeface="Calibri"/>
              <a:cs typeface="Calibri"/>
            </a:rPr>
            <a:t>Engagement with PCN Nurses</a:t>
          </a:r>
          <a:endParaRPr lang="en-US" sz="1600" kern="1200">
            <a:latin typeface="Calibri"/>
            <a:ea typeface="Calibri"/>
            <a:cs typeface="Calibri"/>
          </a:endParaRPr>
        </a:p>
      </dsp:txBody>
      <dsp:txXfrm>
        <a:off x="794568" y="4098"/>
        <a:ext cx="3990265" cy="687938"/>
      </dsp:txXfrm>
    </dsp:sp>
    <dsp:sp modelId="{0209B03C-45E3-4CF5-B0EA-C06ED49CBDB3}">
      <dsp:nvSpPr>
        <dsp:cNvPr id="0" name=""/>
        <dsp:cNvSpPr/>
      </dsp:nvSpPr>
      <dsp:spPr>
        <a:xfrm>
          <a:off x="4784834" y="4098"/>
          <a:ext cx="4081645" cy="687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807" tIns="72807" rIns="72807" bIns="72807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>
              <a:latin typeface="Calibri"/>
              <a:ea typeface="Calibri"/>
              <a:cs typeface="Calibri"/>
            </a:rPr>
            <a:t>I have met up face to face with 5/6 of the PCN nurses to understand their skills, the challenges they face and how I can help support their learning</a:t>
          </a:r>
          <a:endParaRPr lang="en-US" sz="1100" kern="1200">
            <a:latin typeface="Calibri"/>
            <a:ea typeface="Calibri"/>
            <a:cs typeface="Calibri"/>
          </a:endParaRPr>
        </a:p>
      </dsp:txBody>
      <dsp:txXfrm>
        <a:off x="4784834" y="4098"/>
        <a:ext cx="4081645" cy="687938"/>
      </dsp:txXfrm>
    </dsp:sp>
    <dsp:sp modelId="{D51387A2-27AC-4AB3-A549-2CC0ECF47E81}">
      <dsp:nvSpPr>
        <dsp:cNvPr id="0" name=""/>
        <dsp:cNvSpPr/>
      </dsp:nvSpPr>
      <dsp:spPr>
        <a:xfrm>
          <a:off x="0" y="864021"/>
          <a:ext cx="8867256" cy="68793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BB8224-A9A1-44E7-9E46-CF6C40EC614E}">
      <dsp:nvSpPr>
        <dsp:cNvPr id="0" name=""/>
        <dsp:cNvSpPr/>
      </dsp:nvSpPr>
      <dsp:spPr>
        <a:xfrm>
          <a:off x="208101" y="1018807"/>
          <a:ext cx="378366" cy="37836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0A5FAF-41B3-4D66-A6AD-07BB84BAF00D}">
      <dsp:nvSpPr>
        <dsp:cNvPr id="0" name=""/>
        <dsp:cNvSpPr/>
      </dsp:nvSpPr>
      <dsp:spPr>
        <a:xfrm>
          <a:off x="794568" y="864021"/>
          <a:ext cx="3990265" cy="687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807" tIns="72807" rIns="72807" bIns="72807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u="sng" kern="1200">
              <a:latin typeface="Calibri"/>
              <a:ea typeface="Calibri"/>
              <a:cs typeface="Calibri"/>
            </a:rPr>
            <a:t>Engagement with ARRS team</a:t>
          </a:r>
          <a:endParaRPr lang="en-US" sz="1600" kern="1200">
            <a:latin typeface="Calibri"/>
            <a:ea typeface="Calibri"/>
            <a:cs typeface="Calibri"/>
          </a:endParaRPr>
        </a:p>
      </dsp:txBody>
      <dsp:txXfrm>
        <a:off x="794568" y="864021"/>
        <a:ext cx="3990265" cy="687938"/>
      </dsp:txXfrm>
    </dsp:sp>
    <dsp:sp modelId="{CB80D6F2-CD64-458B-93F0-4A427870A957}">
      <dsp:nvSpPr>
        <dsp:cNvPr id="0" name=""/>
        <dsp:cNvSpPr/>
      </dsp:nvSpPr>
      <dsp:spPr>
        <a:xfrm>
          <a:off x="4784834" y="864021"/>
          <a:ext cx="4081645" cy="687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807" tIns="72807" rIns="72807" bIns="72807" numCol="1" spcCol="1270" anchor="ctr" anchorCtr="0">
          <a:noAutofit/>
        </a:bodyPr>
        <a:lstStyle/>
        <a:p>
          <a:pPr marL="0" lvl="0" indent="0" algn="l" defTabSz="48895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>
              <a:latin typeface="Calibri"/>
              <a:ea typeface="Calibri"/>
              <a:cs typeface="Calibri"/>
            </a:rPr>
            <a:t>I have met face to face with ARRS staff. To understand how they work and what I can do to support their learning and working</a:t>
          </a:r>
          <a:endParaRPr lang="en-US" sz="1100" kern="1200">
            <a:latin typeface="Calibri"/>
            <a:ea typeface="Calibri"/>
            <a:cs typeface="Calibri"/>
          </a:endParaRPr>
        </a:p>
      </dsp:txBody>
      <dsp:txXfrm>
        <a:off x="4784834" y="864021"/>
        <a:ext cx="4081645" cy="687938"/>
      </dsp:txXfrm>
    </dsp:sp>
    <dsp:sp modelId="{96F3CFCC-4BDF-4D61-B0C2-ECC15E8B38AF}">
      <dsp:nvSpPr>
        <dsp:cNvPr id="0" name=""/>
        <dsp:cNvSpPr/>
      </dsp:nvSpPr>
      <dsp:spPr>
        <a:xfrm>
          <a:off x="0" y="1723944"/>
          <a:ext cx="8867256" cy="68793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0EE8F1-68C0-4028-9B8A-709511BA5764}">
      <dsp:nvSpPr>
        <dsp:cNvPr id="0" name=""/>
        <dsp:cNvSpPr/>
      </dsp:nvSpPr>
      <dsp:spPr>
        <a:xfrm>
          <a:off x="208101" y="1878730"/>
          <a:ext cx="378366" cy="37836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A802B3-9B1C-43C5-81EC-D470DADD3CB8}">
      <dsp:nvSpPr>
        <dsp:cNvPr id="0" name=""/>
        <dsp:cNvSpPr/>
      </dsp:nvSpPr>
      <dsp:spPr>
        <a:xfrm>
          <a:off x="794568" y="1723944"/>
          <a:ext cx="3990265" cy="687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807" tIns="72807" rIns="72807" bIns="72807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u="sng" kern="1200">
              <a:latin typeface="Calibri"/>
              <a:ea typeface="Calibri"/>
              <a:cs typeface="Calibri"/>
            </a:rPr>
            <a:t>Point of contact</a:t>
          </a:r>
          <a:endParaRPr lang="en-US" sz="1600" kern="1200">
            <a:latin typeface="Calibri"/>
            <a:ea typeface="Calibri"/>
            <a:cs typeface="Calibri"/>
          </a:endParaRPr>
        </a:p>
      </dsp:txBody>
      <dsp:txXfrm>
        <a:off x="794568" y="1723944"/>
        <a:ext cx="3990265" cy="687938"/>
      </dsp:txXfrm>
    </dsp:sp>
    <dsp:sp modelId="{0B0E2CBD-33E3-4686-847A-D55B021B3D82}">
      <dsp:nvSpPr>
        <dsp:cNvPr id="0" name=""/>
        <dsp:cNvSpPr/>
      </dsp:nvSpPr>
      <dsp:spPr>
        <a:xfrm>
          <a:off x="4784834" y="1723944"/>
          <a:ext cx="4081645" cy="687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807" tIns="72807" rIns="72807" bIns="72807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>
              <a:latin typeface="Calibri"/>
              <a:ea typeface="Calibri"/>
              <a:cs typeface="Calibri"/>
            </a:rPr>
            <a:t>As a result of this face-to-face engagement, I am now a known point of contact for queries</a:t>
          </a:r>
          <a:endParaRPr lang="en-US" sz="1100" kern="1200">
            <a:latin typeface="Calibri"/>
            <a:ea typeface="Calibri"/>
            <a:cs typeface="Calibri"/>
          </a:endParaRPr>
        </a:p>
      </dsp:txBody>
      <dsp:txXfrm>
        <a:off x="4784834" y="1723944"/>
        <a:ext cx="4081645" cy="687938"/>
      </dsp:txXfrm>
    </dsp:sp>
    <dsp:sp modelId="{BBCB4AFF-D9FE-47D2-A682-602473486E59}">
      <dsp:nvSpPr>
        <dsp:cNvPr id="0" name=""/>
        <dsp:cNvSpPr/>
      </dsp:nvSpPr>
      <dsp:spPr>
        <a:xfrm>
          <a:off x="0" y="2583867"/>
          <a:ext cx="8867256" cy="68793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906A04-F91D-426B-816F-1098C6B0FF01}">
      <dsp:nvSpPr>
        <dsp:cNvPr id="0" name=""/>
        <dsp:cNvSpPr/>
      </dsp:nvSpPr>
      <dsp:spPr>
        <a:xfrm>
          <a:off x="208101" y="2738653"/>
          <a:ext cx="378366" cy="37836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7B3BE4-3CA3-4A99-AD38-99DBAA1E35B0}">
      <dsp:nvSpPr>
        <dsp:cNvPr id="0" name=""/>
        <dsp:cNvSpPr/>
      </dsp:nvSpPr>
      <dsp:spPr>
        <a:xfrm>
          <a:off x="794568" y="2583867"/>
          <a:ext cx="3990265" cy="687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807" tIns="72807" rIns="72807" bIns="72807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u="sng" kern="1200">
              <a:latin typeface="Calibri"/>
              <a:ea typeface="Calibri"/>
              <a:cs typeface="Calibri"/>
            </a:rPr>
            <a:t>Clinical supervision</a:t>
          </a:r>
          <a:endParaRPr lang="en-US" sz="1600" kern="1200">
            <a:latin typeface="Calibri"/>
            <a:ea typeface="Calibri"/>
            <a:cs typeface="Calibri"/>
          </a:endParaRPr>
        </a:p>
      </dsp:txBody>
      <dsp:txXfrm>
        <a:off x="794568" y="2583867"/>
        <a:ext cx="3990265" cy="687938"/>
      </dsp:txXfrm>
    </dsp:sp>
    <dsp:sp modelId="{11C4396A-CAF2-479E-91F3-ADF006A4927A}">
      <dsp:nvSpPr>
        <dsp:cNvPr id="0" name=""/>
        <dsp:cNvSpPr/>
      </dsp:nvSpPr>
      <dsp:spPr>
        <a:xfrm>
          <a:off x="4784834" y="2583867"/>
          <a:ext cx="4081645" cy="687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807" tIns="72807" rIns="72807" bIns="72807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>
              <a:latin typeface="Calibri"/>
              <a:ea typeface="Calibri"/>
              <a:cs typeface="Calibri"/>
            </a:rPr>
            <a:t>Regular face to face meeting for clinical supervision and support to Paramedics </a:t>
          </a:r>
          <a:endParaRPr lang="en-US" sz="1100" kern="1200">
            <a:latin typeface="Calibri"/>
            <a:ea typeface="Calibri"/>
            <a:cs typeface="Calibri"/>
          </a:endParaRPr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>
              <a:latin typeface="Calibri"/>
              <a:ea typeface="Calibri"/>
              <a:cs typeface="Calibri"/>
            </a:rPr>
            <a:t>Reviewing and commenting on </a:t>
          </a:r>
          <a:r>
            <a:rPr lang="en-GB" sz="1100" kern="1200" err="1">
              <a:latin typeface="Calibri"/>
              <a:ea typeface="Calibri"/>
              <a:cs typeface="Calibri"/>
            </a:rPr>
            <a:t>Teamnet</a:t>
          </a:r>
          <a:r>
            <a:rPr lang="en-GB" sz="1100" kern="1200">
              <a:latin typeface="Calibri"/>
              <a:ea typeface="Calibri"/>
              <a:cs typeface="Calibri"/>
            </a:rPr>
            <a:t> Clinical Supervision logs completed by Clinical ARRS staff</a:t>
          </a:r>
          <a:endParaRPr lang="en-US" sz="1100" kern="1200">
            <a:latin typeface="Calibri"/>
            <a:ea typeface="Calibri"/>
            <a:cs typeface="Calibri"/>
          </a:endParaRPr>
        </a:p>
      </dsp:txBody>
      <dsp:txXfrm>
        <a:off x="4784834" y="2583867"/>
        <a:ext cx="4081645" cy="687938"/>
      </dsp:txXfrm>
    </dsp:sp>
    <dsp:sp modelId="{83B7F93D-31D2-4E37-A449-E901C53BEBD2}">
      <dsp:nvSpPr>
        <dsp:cNvPr id="0" name=""/>
        <dsp:cNvSpPr/>
      </dsp:nvSpPr>
      <dsp:spPr>
        <a:xfrm>
          <a:off x="0" y="3443790"/>
          <a:ext cx="8867256" cy="68793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9B33CD-92FA-40C2-93F0-22036C02A362}">
      <dsp:nvSpPr>
        <dsp:cNvPr id="0" name=""/>
        <dsp:cNvSpPr/>
      </dsp:nvSpPr>
      <dsp:spPr>
        <a:xfrm>
          <a:off x="208101" y="3598576"/>
          <a:ext cx="378366" cy="37836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609E8A-6888-44C6-B375-44CF6C85BC8C}">
      <dsp:nvSpPr>
        <dsp:cNvPr id="0" name=""/>
        <dsp:cNvSpPr/>
      </dsp:nvSpPr>
      <dsp:spPr>
        <a:xfrm>
          <a:off x="794568" y="3443790"/>
          <a:ext cx="3990265" cy="687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807" tIns="72807" rIns="72807" bIns="72807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u="sng" kern="1200">
              <a:latin typeface="Calibri"/>
              <a:ea typeface="Calibri"/>
              <a:cs typeface="Calibri"/>
            </a:rPr>
            <a:t>Educational Event</a:t>
          </a:r>
          <a:endParaRPr lang="en-US" sz="1600" kern="1200">
            <a:latin typeface="Calibri"/>
            <a:ea typeface="Calibri"/>
            <a:cs typeface="Calibri"/>
          </a:endParaRPr>
        </a:p>
      </dsp:txBody>
      <dsp:txXfrm>
        <a:off x="794568" y="3443790"/>
        <a:ext cx="3990265" cy="687938"/>
      </dsp:txXfrm>
    </dsp:sp>
    <dsp:sp modelId="{8084523D-FDBA-45BF-B01E-A8348A1BEC4A}">
      <dsp:nvSpPr>
        <dsp:cNvPr id="0" name=""/>
        <dsp:cNvSpPr/>
      </dsp:nvSpPr>
      <dsp:spPr>
        <a:xfrm>
          <a:off x="4784834" y="3443790"/>
          <a:ext cx="4081645" cy="687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807" tIns="72807" rIns="72807" bIns="72807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>
              <a:latin typeface="Calibri"/>
              <a:ea typeface="Calibri"/>
              <a:cs typeface="Calibri"/>
            </a:rPr>
            <a:t>I have planned an Educational Event for PCN nurses scheduled for January 2025</a:t>
          </a:r>
          <a:endParaRPr lang="en-US" sz="1100" kern="1200">
            <a:latin typeface="Calibri"/>
            <a:ea typeface="Calibri"/>
            <a:cs typeface="Calibri"/>
          </a:endParaRPr>
        </a:p>
      </dsp:txBody>
      <dsp:txXfrm>
        <a:off x="4784834" y="3443790"/>
        <a:ext cx="4081645" cy="687938"/>
      </dsp:txXfrm>
    </dsp:sp>
    <dsp:sp modelId="{351D4E86-4022-48E9-A0AB-820EC8B1951B}">
      <dsp:nvSpPr>
        <dsp:cNvPr id="0" name=""/>
        <dsp:cNvSpPr/>
      </dsp:nvSpPr>
      <dsp:spPr>
        <a:xfrm>
          <a:off x="0" y="4303713"/>
          <a:ext cx="8867256" cy="68793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051845-A58E-4CF6-B9C5-60B135A57268}">
      <dsp:nvSpPr>
        <dsp:cNvPr id="0" name=""/>
        <dsp:cNvSpPr/>
      </dsp:nvSpPr>
      <dsp:spPr>
        <a:xfrm>
          <a:off x="208101" y="4458499"/>
          <a:ext cx="378366" cy="378366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3AE7F9-97D1-4F71-8F40-3966222A1AC7}">
      <dsp:nvSpPr>
        <dsp:cNvPr id="0" name=""/>
        <dsp:cNvSpPr/>
      </dsp:nvSpPr>
      <dsp:spPr>
        <a:xfrm>
          <a:off x="794568" y="4303713"/>
          <a:ext cx="3990265" cy="687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807" tIns="72807" rIns="72807" bIns="72807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u="sng" kern="1200">
              <a:latin typeface="Calibri"/>
              <a:ea typeface="Calibri"/>
              <a:cs typeface="Calibri"/>
            </a:rPr>
            <a:t>Sharing of information</a:t>
          </a:r>
          <a:endParaRPr lang="en-US" sz="1600" kern="1200">
            <a:latin typeface="Calibri"/>
            <a:ea typeface="Calibri"/>
            <a:cs typeface="Calibri"/>
          </a:endParaRPr>
        </a:p>
      </dsp:txBody>
      <dsp:txXfrm>
        <a:off x="794568" y="4303713"/>
        <a:ext cx="3990265" cy="687938"/>
      </dsp:txXfrm>
    </dsp:sp>
    <dsp:sp modelId="{1AB04E00-B3A2-4433-BC5D-62489BA79C9C}">
      <dsp:nvSpPr>
        <dsp:cNvPr id="0" name=""/>
        <dsp:cNvSpPr/>
      </dsp:nvSpPr>
      <dsp:spPr>
        <a:xfrm>
          <a:off x="4784834" y="4303713"/>
          <a:ext cx="4081645" cy="687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807" tIns="72807" rIns="72807" bIns="72807" numCol="1" spcCol="1270" anchor="ctr" anchorCtr="0">
          <a:noAutofit/>
        </a:bodyPr>
        <a:lstStyle/>
        <a:p>
          <a:pPr marL="0" lvl="0" indent="0" algn="l" defTabSz="48895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>
              <a:latin typeface="Calibri"/>
              <a:ea typeface="Calibri"/>
              <a:cs typeface="Calibri"/>
            </a:rPr>
            <a:t>Signposted PCN practice nurses and Practice Managers for training opportunities and immunisation queries – local and national</a:t>
          </a:r>
          <a:endParaRPr lang="en-US" sz="1100" kern="1200">
            <a:latin typeface="Calibri"/>
            <a:ea typeface="Calibri"/>
            <a:cs typeface="Calibri"/>
          </a:endParaRPr>
        </a:p>
      </dsp:txBody>
      <dsp:txXfrm>
        <a:off x="4784834" y="4303713"/>
        <a:ext cx="4081645" cy="687938"/>
      </dsp:txXfrm>
    </dsp:sp>
    <dsp:sp modelId="{0C6D9828-6582-471C-B548-629EA171C0C9}">
      <dsp:nvSpPr>
        <dsp:cNvPr id="0" name=""/>
        <dsp:cNvSpPr/>
      </dsp:nvSpPr>
      <dsp:spPr>
        <a:xfrm>
          <a:off x="0" y="5163636"/>
          <a:ext cx="8867256" cy="68793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42E834-46B1-498C-BCF1-7C2EA34A8A15}">
      <dsp:nvSpPr>
        <dsp:cNvPr id="0" name=""/>
        <dsp:cNvSpPr/>
      </dsp:nvSpPr>
      <dsp:spPr>
        <a:xfrm>
          <a:off x="208101" y="5318422"/>
          <a:ext cx="378366" cy="378366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3594D5-EF5E-4DBF-830E-95282CDDDCC9}">
      <dsp:nvSpPr>
        <dsp:cNvPr id="0" name=""/>
        <dsp:cNvSpPr/>
      </dsp:nvSpPr>
      <dsp:spPr>
        <a:xfrm>
          <a:off x="794568" y="5163636"/>
          <a:ext cx="3990265" cy="687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807" tIns="72807" rIns="72807" bIns="72807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u="sng" kern="1200">
              <a:latin typeface="Calibri"/>
              <a:ea typeface="Calibri"/>
              <a:cs typeface="Calibri"/>
            </a:rPr>
            <a:t>CPD budget</a:t>
          </a:r>
          <a:r>
            <a:rPr lang="en-GB" sz="1600" b="1" kern="1200">
              <a:latin typeface="Calibri"/>
              <a:ea typeface="Calibri"/>
              <a:cs typeface="Calibri"/>
            </a:rPr>
            <a:t> </a:t>
          </a:r>
          <a:endParaRPr lang="en-US" sz="1600" kern="1200">
            <a:latin typeface="Calibri"/>
            <a:ea typeface="Calibri"/>
            <a:cs typeface="Calibri"/>
          </a:endParaRPr>
        </a:p>
      </dsp:txBody>
      <dsp:txXfrm>
        <a:off x="794568" y="5163636"/>
        <a:ext cx="3990265" cy="687938"/>
      </dsp:txXfrm>
    </dsp:sp>
    <dsp:sp modelId="{216813D6-21F7-4C2E-A13D-130A2F42CA7C}">
      <dsp:nvSpPr>
        <dsp:cNvPr id="0" name=""/>
        <dsp:cNvSpPr/>
      </dsp:nvSpPr>
      <dsp:spPr>
        <a:xfrm>
          <a:off x="4784834" y="5163636"/>
          <a:ext cx="4081645" cy="687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807" tIns="72807" rIns="72807" bIns="72807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>
              <a:latin typeface="Calibri"/>
              <a:ea typeface="Calibri"/>
              <a:cs typeface="Calibri"/>
            </a:rPr>
            <a:t>Coordinating with CD/ Ops manager / PCN practice leads about how this money will be used</a:t>
          </a:r>
          <a:endParaRPr lang="en-US" sz="1100" kern="1200">
            <a:latin typeface="Calibri"/>
            <a:ea typeface="Calibri"/>
            <a:cs typeface="Calibri"/>
          </a:endParaRPr>
        </a:p>
      </dsp:txBody>
      <dsp:txXfrm>
        <a:off x="4784834" y="5163636"/>
        <a:ext cx="4081645" cy="687938"/>
      </dsp:txXfrm>
    </dsp:sp>
    <dsp:sp modelId="{CF3B8D8B-D171-4CAD-B38C-1A16279E9B7F}">
      <dsp:nvSpPr>
        <dsp:cNvPr id="0" name=""/>
        <dsp:cNvSpPr/>
      </dsp:nvSpPr>
      <dsp:spPr>
        <a:xfrm>
          <a:off x="0" y="6023559"/>
          <a:ext cx="8867256" cy="68793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30C823-95C6-4298-8CAC-E99C79A1F6FC}">
      <dsp:nvSpPr>
        <dsp:cNvPr id="0" name=""/>
        <dsp:cNvSpPr/>
      </dsp:nvSpPr>
      <dsp:spPr>
        <a:xfrm>
          <a:off x="208101" y="6178345"/>
          <a:ext cx="378366" cy="378366"/>
        </a:xfrm>
        <a:prstGeom prst="rect">
          <a:avLst/>
        </a:prstGeom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4CF525-D0C4-4517-962F-D0A7255DCF97}">
      <dsp:nvSpPr>
        <dsp:cNvPr id="0" name=""/>
        <dsp:cNvSpPr/>
      </dsp:nvSpPr>
      <dsp:spPr>
        <a:xfrm>
          <a:off x="794568" y="6023559"/>
          <a:ext cx="3990265" cy="687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807" tIns="72807" rIns="72807" bIns="72807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u="sng" kern="1200">
              <a:latin typeface="Calibri"/>
              <a:ea typeface="Calibri"/>
              <a:cs typeface="Calibri"/>
            </a:rPr>
            <a:t>Student overview </a:t>
          </a:r>
          <a:endParaRPr lang="en-US" sz="1600" kern="1200">
            <a:latin typeface="Calibri"/>
            <a:ea typeface="Calibri"/>
            <a:cs typeface="Calibri"/>
          </a:endParaRPr>
        </a:p>
      </dsp:txBody>
      <dsp:txXfrm>
        <a:off x="794568" y="6023559"/>
        <a:ext cx="3990265" cy="687938"/>
      </dsp:txXfrm>
    </dsp:sp>
    <dsp:sp modelId="{01E8B307-64A1-4CA1-A25D-010551570318}">
      <dsp:nvSpPr>
        <dsp:cNvPr id="0" name=""/>
        <dsp:cNvSpPr/>
      </dsp:nvSpPr>
      <dsp:spPr>
        <a:xfrm>
          <a:off x="4784834" y="6023559"/>
          <a:ext cx="4081645" cy="687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807" tIns="72807" rIns="72807" bIns="72807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>
              <a:latin typeface="Calibri"/>
              <a:ea typeface="Calibri"/>
              <a:cs typeface="Calibri"/>
            </a:rPr>
            <a:t>Pharmacy and Nursing student placement overview</a:t>
          </a:r>
          <a:endParaRPr lang="en-US" sz="1100" kern="1200">
            <a:latin typeface="Calibri"/>
            <a:ea typeface="Calibri"/>
            <a:cs typeface="Calibri"/>
          </a:endParaRPr>
        </a:p>
      </dsp:txBody>
      <dsp:txXfrm>
        <a:off x="4784834" y="6023559"/>
        <a:ext cx="4081645" cy="6879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62001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2001"/>
            <a:ext cx="2925319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7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189" indent="0" algn="ctr">
              <a:buNone/>
              <a:defRPr sz="2200"/>
            </a:lvl2pPr>
            <a:lvl3pPr marL="914377" indent="0" algn="ctr">
              <a:buNone/>
              <a:defRPr sz="2200"/>
            </a:lvl3pPr>
            <a:lvl4pPr marL="1371566" indent="0" algn="ctr">
              <a:buNone/>
              <a:defRPr sz="2000"/>
            </a:lvl4pPr>
            <a:lvl5pPr marL="1828754" indent="0" algn="ctr">
              <a:buNone/>
              <a:defRPr sz="2000"/>
            </a:lvl5pPr>
            <a:lvl6pPr marL="2285943" indent="0" algn="ctr">
              <a:buNone/>
              <a:defRPr sz="2000"/>
            </a:lvl6pPr>
            <a:lvl7pPr marL="2743131" indent="0" algn="ctr">
              <a:buNone/>
              <a:defRPr sz="2000"/>
            </a:lvl7pPr>
            <a:lvl8pPr marL="3200320" indent="0" algn="ctr">
              <a:buNone/>
              <a:defRPr sz="2000"/>
            </a:lvl8pPr>
            <a:lvl9pPr marL="3657509" indent="0" algn="ctr">
              <a:buNone/>
              <a:defRPr sz="20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9826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4298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4860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8039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7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7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4611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9322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98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7"/>
            <a:ext cx="2834640" cy="2321991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885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5" y="767419"/>
            <a:ext cx="8115231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2" y="6356351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7089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6976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511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" y="758952"/>
            <a:ext cx="3443591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8"/>
            <a:ext cx="2947483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1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7" y="6356351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64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F343E-12B2-4AAC-31EC-51BB8C74F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20" y="1123836"/>
            <a:ext cx="2947481" cy="4601184"/>
          </a:xfrm>
        </p:spPr>
        <p:txBody>
          <a:bodyPr>
            <a:normAutofit/>
          </a:bodyPr>
          <a:lstStyle>
            <a:defPPr>
              <a:defRPr lang="en-US"/>
            </a:defPPr>
            <a:lvl1pPr marL="0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9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77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66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54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43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31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320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509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733" b="1" u="sng">
                <a:latin typeface="Calibri"/>
                <a:ea typeface="Calibri"/>
                <a:cs typeface="Calibri"/>
              </a:rPr>
              <a:t>PCN Educator Achievements 2025</a:t>
            </a:r>
            <a:br>
              <a:rPr lang="en-GB" sz="3733" b="1" u="sng">
                <a:latin typeface="Calibri"/>
                <a:ea typeface="Calibri"/>
                <a:cs typeface="Calibri"/>
              </a:rPr>
            </a:br>
            <a:r>
              <a:rPr lang="en-GB" sz="3733" b="1" u="sng">
                <a:latin typeface="Calibri"/>
                <a:ea typeface="Calibri"/>
                <a:cs typeface="Calibri"/>
              </a:rPr>
              <a:t>Epsom PCN</a:t>
            </a:r>
            <a:endParaRPr lang="en-US" sz="3733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E6264EFD-0626-659D-2DFC-5E09B2AE5859}"/>
              </a:ext>
            </a:extLst>
          </p:cNvPr>
          <p:cNvGraphicFramePr/>
          <p:nvPr/>
        </p:nvGraphicFramePr>
        <p:xfrm>
          <a:off x="3326759" y="203671"/>
          <a:ext cx="8867256" cy="67155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01237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9F8EB85763C444AAC68312A5032961" ma:contentTypeVersion="24" ma:contentTypeDescription="Create a new document." ma:contentTypeScope="" ma:versionID="2c574d9e96c6ef0c46459d2937036dd2">
  <xsd:schema xmlns:xsd="http://www.w3.org/2001/XMLSchema" xmlns:xs="http://www.w3.org/2001/XMLSchema" xmlns:p="http://schemas.microsoft.com/office/2006/metadata/properties" xmlns:ns1="http://schemas.microsoft.com/sharepoint/v3" xmlns:ns2="07aa35f8-4ca4-46ab-9e1b-a4e465f24b74" xmlns:ns3="42f0a427-9df2-45d7-aa81-e964de6ddee5" targetNamespace="http://schemas.microsoft.com/office/2006/metadata/properties" ma:root="true" ma:fieldsID="8c2c38bbb6c896eec24ed03b007d3256" ns1:_="" ns2:_="" ns3:_="">
    <xsd:import namespace="http://schemas.microsoft.com/sharepoint/v3"/>
    <xsd:import namespace="07aa35f8-4ca4-46ab-9e1b-a4e465f24b74"/>
    <xsd:import namespace="42f0a427-9df2-45d7-aa81-e964de6dde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Tobesharedwithinductionofnewstaff_x003f_" minOccurs="0"/>
                <xsd:element ref="ns2:MediaServiceObjectDetectorVersions" minOccurs="0"/>
                <xsd:element ref="ns2:MediaServiceSearchProperties" minOccurs="0"/>
                <xsd:element ref="ns2:_Flow_Signoff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aa35f8-4ca4-46ab-9e1b-a4e465f24b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Tobesharedwithinductionofnewstaff_x003f_" ma:index="26" nillable="true" ma:displayName="To be shared with induction of new staff?" ma:default="1" ma:description="Source - HOPC. Check for updated version prior to sharing" ma:format="Dropdown" ma:internalName="Tobesharedwithinductionofnewstaff_x003f_">
      <xsd:simpleType>
        <xsd:restriction base="dms:Boolean"/>
      </xsd:simple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Flow_SignoffStatus" ma:index="29" nillable="true" ma:displayName="Sign-off status" ma:internalName="Sign_x002d_off_x0020_status">
      <xsd:simpleType>
        <xsd:restriction base="dms:Text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f0a427-9df2-45d7-aa81-e964de6ddee5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9d0f966d-4ee1-4c17-abde-29b2fb4daf04}" ma:internalName="TaxCatchAll" ma:showField="CatchAllData" ma:web="42f0a427-9df2-45d7-aa81-e964de6dde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besharedwithinductionofnewstaff_x003f_ xmlns="07aa35f8-4ca4-46ab-9e1b-a4e465f24b74">true</Tobesharedwithinductionofnewstaff_x003f_>
    <_ip_UnifiedCompliancePolicyUIAction xmlns="http://schemas.microsoft.com/sharepoint/v3" xsi:nil="true"/>
    <lcf76f155ced4ddcb4097134ff3c332f xmlns="07aa35f8-4ca4-46ab-9e1b-a4e465f24b74">
      <Terms xmlns="http://schemas.microsoft.com/office/infopath/2007/PartnerControls"/>
    </lcf76f155ced4ddcb4097134ff3c332f>
    <_Flow_SignoffStatus xmlns="07aa35f8-4ca4-46ab-9e1b-a4e465f24b74" xsi:nil="true"/>
    <_ip_UnifiedCompliancePolicyProperties xmlns="http://schemas.microsoft.com/sharepoint/v3" xsi:nil="true"/>
    <TaxCatchAll xmlns="42f0a427-9df2-45d7-aa81-e964de6ddee5" xsi:nil="true"/>
  </documentManagement>
</p:properties>
</file>

<file path=customXml/itemProps1.xml><?xml version="1.0" encoding="utf-8"?>
<ds:datastoreItem xmlns:ds="http://schemas.openxmlformats.org/officeDocument/2006/customXml" ds:itemID="{2F1D3D06-7D5C-45BC-BC46-ED71276AFC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7aa35f8-4ca4-46ab-9e1b-a4e465f24b74"/>
    <ds:schemaRef ds:uri="42f0a427-9df2-45d7-aa81-e964de6dde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8A72EDF-FBA4-47C7-8079-23AFA999843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34C026A-685A-4E4F-8E4C-B592EDA174D1}">
  <ds:schemaRefs>
    <ds:schemaRef ds:uri="http://schemas.microsoft.com/office/2006/metadata/properties"/>
    <ds:schemaRef ds:uri="http://schemas.microsoft.com/office/infopath/2007/PartnerControls"/>
    <ds:schemaRef ds:uri="07aa35f8-4ca4-46ab-9e1b-a4e465f24b74"/>
    <ds:schemaRef ds:uri="http://schemas.microsoft.com/sharepoint/v3"/>
    <ds:schemaRef ds:uri="42f0a427-9df2-45d7-aa81-e964de6ddee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Frame</vt:lpstr>
      <vt:lpstr>PCN Educator Achievements 2025 Epsom PCN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</cp:revision>
  <dcterms:created xsi:type="dcterms:W3CDTF">2025-12-17T11:39:26Z</dcterms:created>
  <dcterms:modified xsi:type="dcterms:W3CDTF">2025-12-17T11:39:39Z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0x010100D49F8EB85763C444AAC68312A5032961</vt:lpwstr>
  </property>
  <property fmtid="{D5CDD505-2E9C-101B-9397-08002B2CF9AE}" pid="3" name="MediaServiceImageTags">
    <vt:lpwstr/>
  </property>
</Properties>
</file>