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9" r:id="rId3"/>
    <p:sldId id="258" r:id="rId4"/>
    <p:sldId id="263" r:id="rId5"/>
    <p:sldId id="261" r:id="rId6"/>
    <p:sldId id="262" r:id="rId7"/>
    <p:sldId id="264" r:id="rId8"/>
    <p:sldId id="265" r:id="rId9"/>
    <p:sldId id="260" r:id="rId10"/>
    <p:sldId id="268" r:id="rId11"/>
    <p:sldId id="257" r:id="rId12"/>
    <p:sldId id="266" r:id="rId1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29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1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0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0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3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6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1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3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0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5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B3D0-9C5F-41F8-81CF-E946E0341FC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51CE-97F0-449C-8F22-7FD95030F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4067151742"/>
      </p:ext>
    </p:extLst>
  </p:cSld>
  <p:clrMapOvr>
    <a:masterClrMapping/>
  </p:clrMapOvr>
  <p:transition spd="slow" advTm="1917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3401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811811336"/>
      </p:ext>
    </p:extLst>
  </p:cSld>
  <p:clrMapOvr>
    <a:masterClrMapping/>
  </p:clrMapOvr>
  <p:transition spd="slow" advTm="1957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341945820"/>
      </p:ext>
    </p:extLst>
  </p:cSld>
  <p:clrMapOvr>
    <a:masterClrMapping/>
  </p:clrMapOvr>
  <p:transition spd="slow" advTm="612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869048334"/>
      </p:ext>
    </p:extLst>
  </p:cSld>
  <p:clrMapOvr>
    <a:masterClrMapping/>
  </p:clrMapOvr>
  <p:transition spd="slow" advTm="2381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774084733"/>
      </p:ext>
    </p:extLst>
  </p:cSld>
  <p:clrMapOvr>
    <a:masterClrMapping/>
  </p:clrMapOvr>
  <p:transition spd="slow" advTm="1895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100410859"/>
      </p:ext>
    </p:extLst>
  </p:cSld>
  <p:clrMapOvr>
    <a:masterClrMapping/>
  </p:clrMapOvr>
  <p:transition spd="slow" advTm="3455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4100230081"/>
      </p:ext>
    </p:extLst>
  </p:cSld>
  <p:clrMapOvr>
    <a:masterClrMapping/>
  </p:clrMapOvr>
  <p:transition spd="slow" advTm="3014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431308630"/>
      </p:ext>
    </p:extLst>
  </p:cSld>
  <p:clrMapOvr>
    <a:masterClrMapping/>
  </p:clrMapOvr>
  <p:transition spd="slow" advTm="2939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4268899143"/>
      </p:ext>
    </p:extLst>
  </p:cSld>
  <p:clrMapOvr>
    <a:masterClrMapping/>
  </p:clrMapOvr>
  <p:transition spd="slow" advTm="2936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587363312"/>
      </p:ext>
    </p:extLst>
  </p:cSld>
  <p:clrMapOvr>
    <a:masterClrMapping/>
  </p:clrMapOvr>
  <p:transition spd="slow" advTm="2957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193197921"/>
      </p:ext>
    </p:extLst>
  </p:cSld>
  <p:clrMapOvr>
    <a:masterClrMapping/>
  </p:clrMapOvr>
  <p:transition spd="slow" advTm="2474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0</Words>
  <Application>Microsoft Office PowerPoint</Application>
  <PresentationFormat>Letter Paper (8.5x11 in)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CAD Room</dc:creator>
  <cp:lastModifiedBy>CAD Room</cp:lastModifiedBy>
  <cp:revision>7</cp:revision>
  <dcterms:created xsi:type="dcterms:W3CDTF">2016-10-24T14:54:33Z</dcterms:created>
  <dcterms:modified xsi:type="dcterms:W3CDTF">2016-11-04T09:37:51Z</dcterms:modified>
</cp:coreProperties>
</file>